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4043" r:id="rId5"/>
    <p:sldMasterId id="2147483919" r:id="rId6"/>
    <p:sldMasterId id="2147484065" r:id="rId7"/>
    <p:sldMasterId id="2147483955" r:id="rId8"/>
    <p:sldMasterId id="2147484082" r:id="rId9"/>
    <p:sldMasterId id="2147483991" r:id="rId10"/>
    <p:sldMasterId id="2147484099" r:id="rId11"/>
  </p:sldMasterIdLst>
  <p:notesMasterIdLst>
    <p:notesMasterId r:id="rId16"/>
  </p:notesMasterIdLst>
  <p:handoutMasterIdLst>
    <p:handoutMasterId r:id="rId17"/>
  </p:handoutMasterIdLst>
  <p:sldIdLst>
    <p:sldId id="257" r:id="rId12"/>
    <p:sldId id="688" r:id="rId13"/>
    <p:sldId id="692" r:id="rId14"/>
    <p:sldId id="694"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GO, Mara" initials="FM" lastIdx="9" clrIdx="0">
    <p:extLst>
      <p:ext uri="{19B8F6BF-5375-455C-9EA6-DF929625EA0E}">
        <p15:presenceInfo xmlns:p15="http://schemas.microsoft.com/office/powerpoint/2012/main" userId="S::frigom@who.int::6c5a8777-f4d0-4c59-9df9-d6733401a0fd" providerId="AD"/>
      </p:ext>
    </p:extLst>
  </p:cmAuthor>
  <p:cmAuthor id="2" name="GASPARRI, Giulia" initials="GG" lastIdx="1" clrIdx="1">
    <p:extLst>
      <p:ext uri="{19B8F6BF-5375-455C-9EA6-DF929625EA0E}">
        <p15:presenceInfo xmlns:p15="http://schemas.microsoft.com/office/powerpoint/2012/main" userId="GASPARRI, Giulia" providerId="None"/>
      </p:ext>
    </p:extLst>
  </p:cmAuthor>
  <p:cmAuthor id="3" name="Ilze Kalnina" initials="IK" lastIdx="1" clrIdx="2">
    <p:extLst>
      <p:ext uri="{19B8F6BF-5375-455C-9EA6-DF929625EA0E}">
        <p15:presenceInfo xmlns:p15="http://schemas.microsoft.com/office/powerpoint/2012/main" userId="S::kalninai@who.int::27631b69-b321-4cd5-aedd-2de0d464be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FF"/>
    <a:srgbClr val="000000"/>
    <a:srgbClr val="FFFF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65467" autoAdjust="0"/>
  </p:normalViewPr>
  <p:slideViewPr>
    <p:cSldViewPr snapToGrid="0">
      <p:cViewPr varScale="1">
        <p:scale>
          <a:sx n="71" d="100"/>
          <a:sy n="71" d="100"/>
        </p:scale>
        <p:origin x="2680" y="176"/>
      </p:cViewPr>
      <p:guideLst>
        <p:guide orient="horz" pos="709"/>
        <p:guide pos="234"/>
      </p:guideLst>
    </p:cSldViewPr>
  </p:slideViewPr>
  <p:notesTextViewPr>
    <p:cViewPr>
      <p:scale>
        <a:sx n="1" d="1"/>
        <a:sy n="1" d="1"/>
      </p:scale>
      <p:origin x="0" y="0"/>
    </p:cViewPr>
  </p:notesTextViewPr>
  <p:notesViewPr>
    <p:cSldViewPr snapToGrid="0">
      <p:cViewPr varScale="1">
        <p:scale>
          <a:sx n="63" d="100"/>
          <a:sy n="63" d="100"/>
        </p:scale>
        <p:origin x="3163"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FC05C3-EC72-624A-970F-F46292D89BA3}"/>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r>
              <a:rPr lang="en-US"/>
              <a:t>This is your header</a:t>
            </a:r>
          </a:p>
        </p:txBody>
      </p:sp>
      <p:sp>
        <p:nvSpPr>
          <p:cNvPr id="3" name="Date Placeholder 2">
            <a:extLst>
              <a:ext uri="{FF2B5EF4-FFF2-40B4-BE49-F238E27FC236}">
                <a16:creationId xmlns:a16="http://schemas.microsoft.com/office/drawing/2014/main" id="{F6EAF1EA-A127-4C49-85D7-EDCEA8D13252}"/>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346B69C6-8135-1442-BFEB-B79CA260BE1A}" type="datetimeFigureOut">
              <a:rPr lang="en-US" smtClean="0"/>
              <a:t>12/7/21</a:t>
            </a:fld>
            <a:endParaRPr lang="en-US"/>
          </a:p>
        </p:txBody>
      </p:sp>
      <p:sp>
        <p:nvSpPr>
          <p:cNvPr id="4" name="Footer Placeholder 3">
            <a:extLst>
              <a:ext uri="{FF2B5EF4-FFF2-40B4-BE49-F238E27FC236}">
                <a16:creationId xmlns:a16="http://schemas.microsoft.com/office/drawing/2014/main" id="{B59D1AF5-D20B-B446-BBF2-0158404ED2C3}"/>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A98C53-4846-3349-8E37-5A2EBE639900}"/>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2DF641E2-B528-4946-81EA-30BB05656341}" type="slidenum">
              <a:rPr lang="en-US" smtClean="0"/>
              <a:t>‹#›</a:t>
            </a:fld>
            <a:endParaRPr lang="en-US"/>
          </a:p>
        </p:txBody>
      </p:sp>
    </p:spTree>
    <p:extLst>
      <p:ext uri="{BB962C8B-B14F-4D97-AF65-F5344CB8AC3E}">
        <p14:creationId xmlns:p14="http://schemas.microsoft.com/office/powerpoint/2010/main" val="5098873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r>
              <a:rPr lang="en-US"/>
              <a:t>This is your header</a:t>
            </a:r>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CF6D2CEE-A6DF-0740-9CAD-CF9CF65439E9}" type="datetimeFigureOut">
              <a:rPr lang="en-US" smtClean="0"/>
              <a:t>12/7/21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680DB683-C576-7F4B-BF3F-C939098ED308}" type="slidenum">
              <a:rPr lang="en-US" smtClean="0"/>
              <a:t>‹#›</a:t>
            </a:fld>
            <a:endParaRPr lang="en-US"/>
          </a:p>
        </p:txBody>
      </p:sp>
    </p:spTree>
    <p:extLst>
      <p:ext uri="{BB962C8B-B14F-4D97-AF65-F5344CB8AC3E}">
        <p14:creationId xmlns:p14="http://schemas.microsoft.com/office/powerpoint/2010/main" val="136956034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Wingdings" panose="05000000000000000000" pitchFamily="2" charset="2"/>
              <a:buChar char="§"/>
            </a:pPr>
            <a:r>
              <a:rPr lang="en-US" dirty="0"/>
              <a:t>Priorities that we are proposing today on behalf of the Strategic Advocacy Committee (SAC) have emerged from a set of recent consultations with PMNCH committees, working groups and constituencies, including the current online survey of members about their advocacy needs and priorities</a:t>
            </a:r>
          </a:p>
          <a:p>
            <a:pPr marL="176611" indent="-176611">
              <a:buFont typeface="Wingdings" panose="05000000000000000000" pitchFamily="2" charset="2"/>
              <a:buChar char="§"/>
            </a:pPr>
            <a:endParaRPr lang="en-US" dirty="0"/>
          </a:p>
          <a:p>
            <a:pPr marL="176611" indent="-176611">
              <a:buFont typeface="Wingdings" panose="05000000000000000000" pitchFamily="2" charset="2"/>
              <a:buChar char="§"/>
            </a:pPr>
            <a:r>
              <a:rPr lang="en-US" dirty="0"/>
              <a:t>This includes inputs from the Partner Engagement in Countries Committee (PECC), as well as the Knowledge &amp; Evidence Working Group and the Accountability Working Group</a:t>
            </a:r>
          </a:p>
          <a:p>
            <a:pPr marL="176611" indent="-176611">
              <a:buFont typeface="Wingdings" panose="05000000000000000000" pitchFamily="2" charset="2"/>
              <a:buChar char="§"/>
            </a:pPr>
            <a:endParaRPr lang="en-US" dirty="0"/>
          </a:p>
          <a:p>
            <a:pPr marL="176611" indent="-176611">
              <a:buFont typeface="Wingdings" panose="05000000000000000000" pitchFamily="2" charset="2"/>
              <a:buChar char="§"/>
            </a:pPr>
            <a:r>
              <a:rPr lang="en-US" dirty="0"/>
              <a:t>Our focus thus far has been primarily on the “what” – we have not yet leaned in on the “how”, which will be the focus of the 2022 work-planning process at a retreat in the new year. Having said that, some reference to the “how” is an important input into defining what we want to achieve, as the “how” is intertwined with PMNCH’s comparative advantage and uniqueness.</a:t>
            </a:r>
          </a:p>
          <a:p>
            <a:pPr marL="176611" indent="-176611">
              <a:buFont typeface="Wingdings" panose="05000000000000000000" pitchFamily="2" charset="2"/>
              <a:buChar char="§"/>
            </a:pPr>
            <a:endParaRPr lang="en-US" dirty="0"/>
          </a:p>
          <a:p>
            <a:pPr marL="176611" indent="-176611">
              <a:buFont typeface="Wingdings" panose="05000000000000000000" pitchFamily="2" charset="2"/>
              <a:buChar char="§"/>
            </a:pPr>
            <a:r>
              <a:rPr lang="en-US" dirty="0"/>
              <a:t>That is why the last two slides I will share will give an initial sense of how we see our top advocacy goals for 2022 in relation to </a:t>
            </a:r>
            <a:r>
              <a:rPr lang="en-US" u="sng" dirty="0"/>
              <a:t>different types </a:t>
            </a:r>
            <a:r>
              <a:rPr lang="en-US" dirty="0"/>
              <a:t>of commitments (financing, policy, and/or service delivery), and how each of these goals can be approached through specific advocacy products and processes.</a:t>
            </a:r>
          </a:p>
          <a:p>
            <a:pPr marL="176611" indent="-176611">
              <a:buFontTx/>
              <a:buChar char="-"/>
            </a:pPr>
            <a:endParaRPr lang="en-US" dirty="0"/>
          </a:p>
        </p:txBody>
      </p:sp>
      <p:sp>
        <p:nvSpPr>
          <p:cNvPr id="4" name="Header Placeholder 3"/>
          <p:cNvSpPr>
            <a:spLocks noGrp="1"/>
          </p:cNvSpPr>
          <p:nvPr>
            <p:ph type="hdr" sz="quarter"/>
          </p:nvPr>
        </p:nvSpPr>
        <p:spPr/>
        <p:txBody>
          <a:bodyPr/>
          <a:lstStyle/>
          <a:p>
            <a:r>
              <a:rPr lang="en-US"/>
              <a:t>This is your header</a:t>
            </a:r>
          </a:p>
        </p:txBody>
      </p:sp>
      <p:sp>
        <p:nvSpPr>
          <p:cNvPr id="5" name="Slide Number Placeholder 4"/>
          <p:cNvSpPr>
            <a:spLocks noGrp="1"/>
          </p:cNvSpPr>
          <p:nvPr>
            <p:ph type="sldNum" sz="quarter" idx="5"/>
          </p:nvPr>
        </p:nvSpPr>
        <p:spPr/>
        <p:txBody>
          <a:bodyPr/>
          <a:lstStyle/>
          <a:p>
            <a:fld id="{680DB683-C576-7F4B-BF3F-C939098ED308}" type="slidenum">
              <a:rPr lang="en-US" smtClean="0"/>
              <a:t>1</a:t>
            </a:fld>
            <a:endParaRPr lang="en-US"/>
          </a:p>
        </p:txBody>
      </p:sp>
    </p:spTree>
    <p:extLst>
      <p:ext uri="{BB962C8B-B14F-4D97-AF65-F5344CB8AC3E}">
        <p14:creationId xmlns:p14="http://schemas.microsoft.com/office/powerpoint/2010/main" val="414460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 typeface="Wingdings" panose="05000000000000000000" pitchFamily="2" charset="2"/>
              <a:buChar char="§"/>
            </a:pPr>
            <a:r>
              <a:rPr lang="en-US" dirty="0">
                <a:cs typeface="Calibri"/>
              </a:rPr>
              <a:t>This slide provides an overview of the 7 asks of the PMNCH Call to Action on COVID-19. </a:t>
            </a:r>
          </a:p>
          <a:p>
            <a:pPr marL="176611" indent="-176611">
              <a:buFont typeface="Wingdings" panose="05000000000000000000" pitchFamily="2" charset="2"/>
              <a:buChar char="§"/>
            </a:pPr>
            <a:r>
              <a:rPr lang="en-US" dirty="0">
                <a:cs typeface="Calibri"/>
              </a:rPr>
              <a:t>This agenda was endorsed and launched by </a:t>
            </a:r>
            <a:r>
              <a:rPr lang="en-US">
                <a:cs typeface="Calibri"/>
              </a:rPr>
              <a:t>the PMNCH Board </a:t>
            </a:r>
            <a:r>
              <a:rPr lang="en-US" dirty="0">
                <a:cs typeface="Calibri"/>
              </a:rPr>
              <a:t>in July 2020. The Call to Action campaign has been our leading campaign over these 18 months, and has been associated with announcements of commitments from more than 20 countries totaling USD32 billion;</a:t>
            </a:r>
          </a:p>
          <a:p>
            <a:pPr marL="176611" indent="-176611">
              <a:buFont typeface="Wingdings" panose="05000000000000000000" pitchFamily="2" charset="2"/>
              <a:buChar char="§"/>
            </a:pPr>
            <a:r>
              <a:rPr lang="en-US" dirty="0">
                <a:cs typeface="Calibri"/>
              </a:rPr>
              <a:t>The campaign unites demand by all PMNCH partners and constituencies for urgent and measurable government-led investments, policies and services to address the immense damage of this “shadow pandemic” on women, children and adolescents and to promote recovery and resilience;</a:t>
            </a:r>
          </a:p>
          <a:p>
            <a:pPr marL="176611" indent="-176611">
              <a:buFont typeface="Wingdings" panose="05000000000000000000" pitchFamily="2" charset="2"/>
              <a:buChar char="§"/>
            </a:pPr>
            <a:r>
              <a:rPr lang="en-US" dirty="0">
                <a:cs typeface="Calibri"/>
              </a:rPr>
              <a:t>The 7 asks of the campaign cut across our three main PMNCH goal areas of SRHR, MNCH + SBs, and Adolescent Health and Well-Being, supporting UHC for improved equity for women, children and adolescents.</a:t>
            </a:r>
          </a:p>
          <a:p>
            <a:endParaRPr lang="en-US" dirty="0">
              <a:cs typeface="Calibri"/>
            </a:endParaRPr>
          </a:p>
        </p:txBody>
      </p:sp>
      <p:sp>
        <p:nvSpPr>
          <p:cNvPr id="4" name="Header Placeholder 3"/>
          <p:cNvSpPr>
            <a:spLocks noGrp="1"/>
          </p:cNvSpPr>
          <p:nvPr>
            <p:ph type="hdr" sz="quarter"/>
          </p:nvPr>
        </p:nvSpPr>
        <p:spPr/>
        <p:txBody>
          <a:bodyPr/>
          <a:lstStyle/>
          <a:p>
            <a:r>
              <a:rPr lang="en-US"/>
              <a:t>This is your header</a:t>
            </a:r>
          </a:p>
        </p:txBody>
      </p:sp>
      <p:sp>
        <p:nvSpPr>
          <p:cNvPr id="5" name="Slide Number Placeholder 4"/>
          <p:cNvSpPr>
            <a:spLocks noGrp="1"/>
          </p:cNvSpPr>
          <p:nvPr>
            <p:ph type="sldNum" sz="quarter" idx="5"/>
          </p:nvPr>
        </p:nvSpPr>
        <p:spPr/>
        <p:txBody>
          <a:bodyPr/>
          <a:lstStyle/>
          <a:p>
            <a:fld id="{680DB683-C576-7F4B-BF3F-C939098ED308}" type="slidenum">
              <a:rPr lang="en-US" smtClean="0"/>
              <a:t>2</a:t>
            </a:fld>
            <a:endParaRPr lang="en-US"/>
          </a:p>
        </p:txBody>
      </p:sp>
    </p:spTree>
    <p:extLst>
      <p:ext uri="{BB962C8B-B14F-4D97-AF65-F5344CB8AC3E}">
        <p14:creationId xmlns:p14="http://schemas.microsoft.com/office/powerpoint/2010/main" val="214450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Rec 1: Maintaining support for the Covid-19 </a:t>
            </a:r>
            <a:r>
              <a:rPr lang="en-US" dirty="0" err="1"/>
              <a:t>CtA</a:t>
            </a:r>
            <a:r>
              <a:rPr lang="en-US" dirty="0"/>
              <a:t> emerged as a priority from every one of the sources we consulted, and most of them suggested focusing on the first three asks. There was also a strong recommendation that we not “lose” the broader framing of the full </a:t>
            </a:r>
            <a:r>
              <a:rPr lang="en-US" dirty="0" err="1"/>
              <a:t>CtA</a:t>
            </a:r>
            <a:r>
              <a:rPr lang="en-US" dirty="0"/>
              <a:t>, especially in terms of our work with other key health partnerships and stakeholders.</a:t>
            </a:r>
          </a:p>
          <a:p>
            <a:pPr marL="171450" indent="-171450">
              <a:buFont typeface="Arial" panose="020B0604020202020204" pitchFamily="34" charset="0"/>
              <a:buChar char="•"/>
            </a:pPr>
            <a:r>
              <a:rPr lang="en-US" dirty="0"/>
              <a:t>Rec 2: Also links back to the framing of Covid (“build back better”), while also linking to the UHC/PHC mandate is the fundamental organizing principle for global health work. Key risk for our movement as countries struggle to rebuild and restructure health systems following Covid is that SRMNCAH/WCAH – or key components of it – are left out. Ensuring the full inclusion of our agenda within PHC/UHC is fundamental to PMNCH’s vision and mandate.</a:t>
            </a:r>
          </a:p>
          <a:p>
            <a:pPr marL="171450" indent="-171450">
              <a:buFont typeface="Arial" panose="020B0604020202020204" pitchFamily="34" charset="0"/>
              <a:buChar char="•"/>
            </a:pPr>
            <a:r>
              <a:rPr lang="en-US" dirty="0"/>
              <a:t>Rec 3: Strong support for continuing PMNCH’s focus on AWB in most of our sources. There were also calls for a focus on planetary health and mental health, which we heard especially strongly from our A&amp;Y constituency; as such, the SAC rec is to encourage and support that constituency and that work to embrace these crucial elements.</a:t>
            </a:r>
          </a:p>
          <a:p>
            <a:pPr marL="171450" indent="-171450">
              <a:buFont typeface="Arial" panose="020B0604020202020204" pitchFamily="34" charset="0"/>
              <a:buChar char="•"/>
            </a:pPr>
            <a:r>
              <a:rPr lang="en-US" dirty="0"/>
              <a:t>Rec 4 reflects the theme we’ve been hearing for some time, not to drop a focus on the MDG “unfinished agenda” that were the founding focus of PMNCH: maternal, newborn and child mortality and morbidity. For 2022, our recommendation is to focus this work on products and processes that are already planned/underway, specifically new estimates on PTB and LBW that will be released in 2022, and efforts to align and bring together EPMM and ENAP through the Align MNH initiative.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all these advocacy goals, SAC recommended that we overlay our thinking and our discussions in terms of specific asks in relation to financing, policy, and service delivery.</a:t>
            </a:r>
          </a:p>
          <a:p>
            <a:endParaRPr lang="en-US" dirty="0"/>
          </a:p>
        </p:txBody>
      </p:sp>
      <p:sp>
        <p:nvSpPr>
          <p:cNvPr id="4" name="Header Placeholder 3"/>
          <p:cNvSpPr>
            <a:spLocks noGrp="1"/>
          </p:cNvSpPr>
          <p:nvPr>
            <p:ph type="hdr" sz="quarter"/>
          </p:nvPr>
        </p:nvSpPr>
        <p:spPr/>
        <p:txBody>
          <a:bodyPr/>
          <a:lstStyle/>
          <a:p>
            <a:r>
              <a:rPr lang="en-US"/>
              <a:t>This is your header</a:t>
            </a:r>
          </a:p>
        </p:txBody>
      </p:sp>
      <p:sp>
        <p:nvSpPr>
          <p:cNvPr id="5" name="Slide Number Placeholder 4"/>
          <p:cNvSpPr>
            <a:spLocks noGrp="1"/>
          </p:cNvSpPr>
          <p:nvPr>
            <p:ph type="sldNum" sz="quarter" idx="5"/>
          </p:nvPr>
        </p:nvSpPr>
        <p:spPr/>
        <p:txBody>
          <a:bodyPr/>
          <a:lstStyle/>
          <a:p>
            <a:fld id="{680DB683-C576-7F4B-BF3F-C939098ED308}" type="slidenum">
              <a:rPr lang="en-US" smtClean="0"/>
              <a:t>3</a:t>
            </a:fld>
            <a:endParaRPr lang="en-US"/>
          </a:p>
        </p:txBody>
      </p:sp>
      <p:sp>
        <p:nvSpPr>
          <p:cNvPr id="9" name="TextBox 8">
            <a:extLst>
              <a:ext uri="{FF2B5EF4-FFF2-40B4-BE49-F238E27FC236}">
                <a16:creationId xmlns:a16="http://schemas.microsoft.com/office/drawing/2014/main" id="{5C4A33A8-34D0-4C9E-81F8-56924F53C6F4}"/>
              </a:ext>
            </a:extLst>
          </p:cNvPr>
          <p:cNvSpPr txBox="1"/>
          <p:nvPr/>
        </p:nvSpPr>
        <p:spPr>
          <a:xfrm>
            <a:off x="383942" y="4721735"/>
            <a:ext cx="6331416" cy="1642672"/>
          </a:xfrm>
          <a:prstGeom prst="rect">
            <a:avLst/>
          </a:prstGeom>
          <a:noFill/>
        </p:spPr>
        <p:txBody>
          <a:bodyPr wrap="square" lIns="94192" tIns="47096" rIns="94192" bIns="47096">
            <a:spAutoFit/>
          </a:bodyPr>
          <a:lstStyle/>
          <a:p>
            <a:r>
              <a:rPr lang="en-US" sz="1400" dirty="0"/>
              <a:t>Accountability WGs main contributions:</a:t>
            </a:r>
          </a:p>
          <a:p>
            <a:pPr marL="294351" indent="-294351">
              <a:buFont typeface="Arial" panose="020B0604020202020204" pitchFamily="34" charset="0"/>
              <a:buChar char="•"/>
            </a:pPr>
            <a:r>
              <a:rPr lang="en-US" sz="1400" dirty="0"/>
              <a:t>Annual reporting on progress and accountabilities, promoted at strategic events as guided by SAC</a:t>
            </a:r>
          </a:p>
          <a:p>
            <a:pPr marL="294351" indent="-294351">
              <a:buFont typeface="Arial" panose="020B0604020202020204" pitchFamily="34" charset="0"/>
              <a:buChar char="•"/>
            </a:pPr>
            <a:r>
              <a:rPr lang="en-US" sz="1400" dirty="0"/>
              <a:t>Accountability  compendium -  resources made easily accessible and facilitating learning </a:t>
            </a:r>
          </a:p>
          <a:p>
            <a:pPr marL="294351" indent="-294351">
              <a:buFont typeface="Arial" panose="020B0604020202020204" pitchFamily="34" charset="0"/>
              <a:buChar char="•"/>
            </a:pPr>
            <a:r>
              <a:rPr lang="en-US" sz="1400" dirty="0"/>
              <a:t>Strengthening  accountability mechanisms for powerful advocacy as guided by PECC</a:t>
            </a:r>
          </a:p>
        </p:txBody>
      </p:sp>
    </p:spTree>
    <p:extLst>
      <p:ext uri="{BB962C8B-B14F-4D97-AF65-F5344CB8AC3E}">
        <p14:creationId xmlns:p14="http://schemas.microsoft.com/office/powerpoint/2010/main" val="120059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There has been a broad range of products and approaches discussed in the working groups and committees to date in relation to these goals. </a:t>
            </a:r>
          </a:p>
          <a:p>
            <a:pPr marL="171450" indent="-171450">
              <a:buFontTx/>
              <a:buChar char="-"/>
            </a:pPr>
            <a:r>
              <a:rPr lang="en-US" dirty="0"/>
              <a:t>Will not go through this table comprehensively, but highlighting a few suggestions here to illustrate how partners could take forward these goals through our three main functions of Knowledge &amp; Evidence, Partner Engagement and Campaigns &amp; Outreach. Will discuss further in our break-out groups tomorrow.</a:t>
            </a:r>
          </a:p>
          <a:p>
            <a:pPr marL="171450" indent="-171450">
              <a:buFontTx/>
              <a:buChar char="-"/>
            </a:pPr>
            <a:r>
              <a:rPr lang="en-US" dirty="0"/>
              <a:t>These functions – highlighted in the PMNCH 2021-2025 Strategy – are inter-dependent: We need all three to come together to produce effective advocacy. It is not evidence alone that will produce results, but how we use that evidence in our campaigns, and how we engage and support partners to mobilize for commitments and accountability in that </a:t>
            </a:r>
            <a:r>
              <a:rPr lang="en-US"/>
              <a:t>process.</a:t>
            </a:r>
          </a:p>
          <a:p>
            <a:pPr marL="171450" indent="-171450">
              <a:buFontTx/>
              <a:buChar char="-"/>
            </a:pPr>
            <a:endParaRPr lang="en-US" dirty="0"/>
          </a:p>
          <a:p>
            <a:pPr marL="171450" indent="-171450">
              <a:buFontTx/>
              <a:buChar char="-"/>
            </a:pPr>
            <a:r>
              <a:rPr lang="en-US" u="sng" dirty="0">
                <a:highlight>
                  <a:srgbClr val="FFFF00"/>
                </a:highlight>
              </a:rPr>
              <a:t>For example:</a:t>
            </a:r>
          </a:p>
          <a:p>
            <a:pPr marL="171450" indent="-171450">
              <a:buFontTx/>
              <a:buChar char="-"/>
            </a:pPr>
            <a:endParaRPr lang="en-US" dirty="0"/>
          </a:p>
          <a:p>
            <a:pPr marL="171450" indent="-171450">
              <a:buFontTx/>
              <a:buChar char="-"/>
            </a:pPr>
            <a:r>
              <a:rPr lang="en-US" dirty="0"/>
              <a:t>Looking at WCAH within UHC/PHC – there is a proposal from the K&amp;E Working Group to product a Global Investment Framework with country investment cases to drive more and better investment for WCAH. </a:t>
            </a:r>
          </a:p>
          <a:p>
            <a:pPr marL="171450" indent="-171450">
              <a:buFontTx/>
              <a:buChar char="-"/>
            </a:pPr>
            <a:r>
              <a:rPr lang="en-US" dirty="0"/>
              <a:t>Updated financing evidence is important – for example, costing of packages of effective interventions and estimated return on investment, including in relation to adolescent health, can help drive the case for PHC and UHC for WCAH, especially in the current context of “building back better”. </a:t>
            </a:r>
          </a:p>
          <a:p>
            <a:pPr marL="171450" indent="-171450">
              <a:buFontTx/>
              <a:buChar char="-"/>
            </a:pPr>
            <a:r>
              <a:rPr lang="en-US" u="sng" dirty="0"/>
              <a:t>However, </a:t>
            </a:r>
            <a:r>
              <a:rPr lang="en-US" dirty="0"/>
              <a:t>the technical work process of engaging partners and building consensus, including young people themselves and community members, as well as parliamentarians and other global platforms beyond PMNCH, is critical to how the results of this work will be lifted up, made visible, and instrumental to mobilizing concrete financing commitments by countries, including by working through high level champions and political platforms like the G7 and G20.</a:t>
            </a:r>
          </a:p>
          <a:p>
            <a:pPr marL="171450" indent="-171450">
              <a:buFontTx/>
              <a:buChar char="-"/>
            </a:pPr>
            <a:r>
              <a:rPr lang="en-US" dirty="0"/>
              <a:t>That advocacy vision – based on a blend of campaign strategy, partner engagement and knowledge – is where we are driving to with these goals. </a:t>
            </a:r>
          </a:p>
        </p:txBody>
      </p:sp>
      <p:sp>
        <p:nvSpPr>
          <p:cNvPr id="4" name="Header Placeholder 3"/>
          <p:cNvSpPr>
            <a:spLocks noGrp="1"/>
          </p:cNvSpPr>
          <p:nvPr>
            <p:ph type="hdr" sz="quarter"/>
          </p:nvPr>
        </p:nvSpPr>
        <p:spPr/>
        <p:txBody>
          <a:bodyPr/>
          <a:lstStyle/>
          <a:p>
            <a:r>
              <a:rPr lang="en-US"/>
              <a:t>This is your header</a:t>
            </a:r>
          </a:p>
        </p:txBody>
      </p:sp>
      <p:sp>
        <p:nvSpPr>
          <p:cNvPr id="5" name="Slide Number Placeholder 4"/>
          <p:cNvSpPr>
            <a:spLocks noGrp="1"/>
          </p:cNvSpPr>
          <p:nvPr>
            <p:ph type="sldNum" sz="quarter" idx="5"/>
          </p:nvPr>
        </p:nvSpPr>
        <p:spPr/>
        <p:txBody>
          <a:bodyPr/>
          <a:lstStyle/>
          <a:p>
            <a:fld id="{680DB683-C576-7F4B-BF3F-C939098ED308}" type="slidenum">
              <a:rPr lang="en-US" smtClean="0"/>
              <a:t>4</a:t>
            </a:fld>
            <a:endParaRPr lang="en-US"/>
          </a:p>
        </p:txBody>
      </p:sp>
      <p:sp>
        <p:nvSpPr>
          <p:cNvPr id="9" name="TextBox 8">
            <a:extLst>
              <a:ext uri="{FF2B5EF4-FFF2-40B4-BE49-F238E27FC236}">
                <a16:creationId xmlns:a16="http://schemas.microsoft.com/office/drawing/2014/main" id="{5C4A33A8-34D0-4C9E-81F8-56924F53C6F4}"/>
              </a:ext>
            </a:extLst>
          </p:cNvPr>
          <p:cNvSpPr txBox="1"/>
          <p:nvPr/>
        </p:nvSpPr>
        <p:spPr>
          <a:xfrm>
            <a:off x="383942" y="4721735"/>
            <a:ext cx="6331416" cy="1642672"/>
          </a:xfrm>
          <a:prstGeom prst="rect">
            <a:avLst/>
          </a:prstGeom>
          <a:noFill/>
        </p:spPr>
        <p:txBody>
          <a:bodyPr wrap="square" lIns="94192" tIns="47096" rIns="94192" bIns="47096">
            <a:spAutoFit/>
          </a:bodyPr>
          <a:lstStyle/>
          <a:p>
            <a:r>
              <a:rPr lang="en-US" sz="1400" dirty="0"/>
              <a:t>Accountability WGs main contributions:</a:t>
            </a:r>
          </a:p>
          <a:p>
            <a:pPr marL="294351" indent="-294351">
              <a:buFont typeface="Arial" panose="020B0604020202020204" pitchFamily="34" charset="0"/>
              <a:buChar char="•"/>
            </a:pPr>
            <a:r>
              <a:rPr lang="en-US" sz="1400" dirty="0"/>
              <a:t>Annual reporting on progress and accountabilities, promoted at strategic events as guided by SAC</a:t>
            </a:r>
          </a:p>
          <a:p>
            <a:pPr marL="294351" indent="-294351">
              <a:buFont typeface="Arial" panose="020B0604020202020204" pitchFamily="34" charset="0"/>
              <a:buChar char="•"/>
            </a:pPr>
            <a:r>
              <a:rPr lang="en-US" sz="1400" dirty="0"/>
              <a:t>Accountability  compendium -  resources made easily accessible and facilitating learning </a:t>
            </a:r>
          </a:p>
          <a:p>
            <a:pPr marL="294351" indent="-294351">
              <a:buFont typeface="Arial" panose="020B0604020202020204" pitchFamily="34" charset="0"/>
              <a:buChar char="•"/>
            </a:pPr>
            <a:r>
              <a:rPr lang="en-US" sz="1400" dirty="0"/>
              <a:t>Strengthening  accountability mechanisms for powerful advocacy as guided by PECC</a:t>
            </a:r>
          </a:p>
        </p:txBody>
      </p:sp>
    </p:spTree>
    <p:extLst>
      <p:ext uri="{BB962C8B-B14F-4D97-AF65-F5344CB8AC3E}">
        <p14:creationId xmlns:p14="http://schemas.microsoft.com/office/powerpoint/2010/main" val="884124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277379" y="1024666"/>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10" name="Text Placeholder 9">
            <a:extLst>
              <a:ext uri="{FF2B5EF4-FFF2-40B4-BE49-F238E27FC236}">
                <a16:creationId xmlns:a16="http://schemas.microsoft.com/office/drawing/2014/main" id="{6E108DC9-7E2E-2643-97A8-B0E56885031E}"/>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11" name="Text Placeholder 9">
            <a:extLst>
              <a:ext uri="{FF2B5EF4-FFF2-40B4-BE49-F238E27FC236}">
                <a16:creationId xmlns:a16="http://schemas.microsoft.com/office/drawing/2014/main" id="{F8A5681A-7E1A-1C4D-8676-DD715DB5C2F5}"/>
              </a:ext>
            </a:extLst>
          </p:cNvPr>
          <p:cNvSpPr>
            <a:spLocks noGrp="1"/>
          </p:cNvSpPr>
          <p:nvPr>
            <p:ph type="body" sz="quarter" idx="11" hasCustomPrompt="1"/>
          </p:nvPr>
        </p:nvSpPr>
        <p:spPr>
          <a:xfrm>
            <a:off x="9723630"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17281725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90643"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196166"/>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303185" y="2278251"/>
            <a:ext cx="4662591"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46736540-E372-614C-8FEC-9F84F52E3A7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84EA25B1-A2C6-9E45-994D-84735A47ACC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92588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70124"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ACB84284-A963-3A40-A4F5-BE1D17C12A0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014F7C38-FBA8-D140-A5D3-75DCE424F32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092370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572000"/>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282083" y="2278251"/>
            <a:ext cx="4669625"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CB48C849-DC50-F749-AB7D-5BFE97912FC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0BEB6292-9D19-BD4D-9405-D7BA9D9FB5BB}"/>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785068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76574"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60985" y="1132091"/>
            <a:ext cx="7440974"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76574"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61353" y="5704834"/>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B746229D-8C92-F54E-92F3-1BC2A415ABC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8E61D5CE-EE17-D84F-93C4-2B0AC14FE6A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151341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5428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54283" y="1824072"/>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683973C7-BF51-1D4F-AA52-69A0809F2832}"/>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B18C6935-6047-484C-85F6-5E636D175E0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93865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06873437-D75B-0F42-8BB2-048BF164822F}"/>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3E486542-FC6D-DF42-AC77-85A7A2C43A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9295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8481"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116024"/>
            <a:ext cx="3932237" cy="2885041"/>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B845E9F6-E310-824D-867D-50DF374BFB2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D4582E4D-A306-3647-B057-1DE1DA0EEA7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02837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88308" y="1132064"/>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29409" y="1132064"/>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29409" y="3429000"/>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EF3C3BAF-E2AD-9B40-B556-E7A6446C067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E95A7375-1BB7-274B-856F-27FFD8400E8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75209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06025" y="1123265"/>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815" y="1126026"/>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58335" y="5510553"/>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8AA1FAC0-8436-FB46-B684-8B252B3C34D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6D378C8C-733D-514C-BB63-870BB99CEBE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083308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352738" y="1017631"/>
            <a:ext cx="7697650" cy="2089102"/>
          </a:xfrm>
        </p:spPr>
        <p:txBody>
          <a:bodyPr>
            <a:noAutofit/>
          </a:bodyPr>
          <a:lstStyle>
            <a:lvl1pPr>
              <a:defRPr sz="7500">
                <a:solidFill>
                  <a:schemeClr val="accent3"/>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7" name="Text Placeholder 9">
            <a:extLst>
              <a:ext uri="{FF2B5EF4-FFF2-40B4-BE49-F238E27FC236}">
                <a16:creationId xmlns:a16="http://schemas.microsoft.com/office/drawing/2014/main" id="{891C8CA5-AC22-9648-B169-31BA74D4608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7C37FC86-F4AD-074E-973E-AF7DA8F5FCC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94375557"/>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86719" y="911647"/>
            <a:ext cx="7697650" cy="2298012"/>
          </a:xfrm>
        </p:spPr>
        <p:txBody>
          <a:bodyPr>
            <a:noAutofit/>
          </a:bodyPr>
          <a:lstStyle>
            <a:lvl1pPr>
              <a:defRPr sz="7500">
                <a:solidFill>
                  <a:schemeClr val="accent3"/>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798A8623-1B69-704D-9581-813D8985866B}"/>
              </a:ext>
            </a:extLst>
          </p:cNvPr>
          <p:cNvSpPr/>
          <p:nvPr userDrawn="1"/>
        </p:nvSpPr>
        <p:spPr>
          <a:xfrm>
            <a:off x="286719" y="5509647"/>
            <a:ext cx="2061274" cy="12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10" name="Text Placeholder 9">
            <a:extLst>
              <a:ext uri="{FF2B5EF4-FFF2-40B4-BE49-F238E27FC236}">
                <a16:creationId xmlns:a16="http://schemas.microsoft.com/office/drawing/2014/main" id="{B5E82337-8742-2E46-8876-29888F696A5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11" name="Text Placeholder 9">
            <a:extLst>
              <a:ext uri="{FF2B5EF4-FFF2-40B4-BE49-F238E27FC236}">
                <a16:creationId xmlns:a16="http://schemas.microsoft.com/office/drawing/2014/main" id="{B6AA1DE9-E98E-DA40-B54F-8CA570D84BF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043434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1744" y="94063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34366" y="1135594"/>
            <a:ext cx="7545890"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1744" y="203544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43981" y="571537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F2BE43C1-CC99-844D-8C7C-8DC1B4A03E1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5E89029A-17C3-0644-BC1F-B3BF6F7C037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7478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12549" y="3170030"/>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p:nvPr>
        </p:nvSpPr>
        <p:spPr/>
        <p:txBody>
          <a:bodyPr/>
          <a:lstStyle/>
          <a:p>
            <a:r>
              <a:rPr lang="en-GB"/>
              <a:t>Click to edit Master title style</a:t>
            </a:r>
            <a:endParaRPr lang="en-US"/>
          </a:p>
        </p:txBody>
      </p:sp>
      <p:sp>
        <p:nvSpPr>
          <p:cNvPr id="6" name="Text Placeholder 9">
            <a:extLst>
              <a:ext uri="{FF2B5EF4-FFF2-40B4-BE49-F238E27FC236}">
                <a16:creationId xmlns:a16="http://schemas.microsoft.com/office/drawing/2014/main" id="{FF6EA1FE-9995-2943-898F-CEC317DF21C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D25E53BB-DB7F-E442-81AB-C9ADF30D901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553616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312549" y="1036233"/>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305515" y="3290332"/>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FFC9C873-E5DD-E34E-BD29-E57D0323DE7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192FCD49-4A7E-7749-BEC5-7851565296E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589716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101743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4" y="1910798"/>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34450DE3-262F-FF4F-A2C3-EE9FFFA22B7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CB019A14-7F7E-734E-86F5-5AFD1549D3F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87576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2609"/>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AAB55FFB-884B-FC43-9EE8-29525984A22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AED91F71-A632-F04F-BAE9-17F55616B11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999120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58333" y="1134609"/>
            <a:ext cx="4051376"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27589"/>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C0AAAAB7-4009-B846-8B16-71ABF49DD09A}"/>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D32576D5-D942-654E-B37D-9C636C5FA7D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50416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77422"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65920"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65920"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DCE59ED7-F16B-8049-8928-0BE45821321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02FBD2C6-D36D-2D45-85CB-2C382C550CF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10440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70124"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39A1D2D0-8449-814A-9CF3-98E8082ED70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182F9A4A-6530-954A-ABA8-19D2D75BC7B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012398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28932"/>
            <a:ext cx="6697720" cy="4210234"/>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303185" y="2278251"/>
            <a:ext cx="4648523"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A5223159-AC46-0942-9DEC-90AA5FA03CB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64D24A48-C2C8-4B43-AC8E-CC8E0EF6433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004346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0642"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75052" y="1139125"/>
            <a:ext cx="7426907"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90642"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74881" y="5711868"/>
            <a:ext cx="1590433"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67387EA9-1820-4342-92FC-EADD272DE35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F06F1C06-9B6C-954D-B5B3-435F468B457B}"/>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48516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89453" y="1817038"/>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5A6B6A7D-7485-F441-89CA-FDC0F38DB1E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9AF5B219-E1FC-6046-AB4C-6738849B537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0202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C4B23659-5233-FB44-B763-1950AE60F11B}"/>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58FDA49-3DCC-0D43-8BE0-666BB0BD3FA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498228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30596"/>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C7E7F47C-F5F4-9E4A-8E14-8D0AFE3D07C5}"/>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000000"/>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9" name="Text Placeholder 9">
            <a:extLst>
              <a:ext uri="{FF2B5EF4-FFF2-40B4-BE49-F238E27FC236}">
                <a16:creationId xmlns:a16="http://schemas.microsoft.com/office/drawing/2014/main" id="{DA0AC58B-C74C-9E4A-9566-154D08F3891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58F64568-25C4-0444-AEB9-465D8067F6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106219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F0B61BD4-D378-A745-A2DB-E3DB5E1002DF}"/>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000000"/>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8" name="Text Placeholder 9">
            <a:extLst>
              <a:ext uri="{FF2B5EF4-FFF2-40B4-BE49-F238E27FC236}">
                <a16:creationId xmlns:a16="http://schemas.microsoft.com/office/drawing/2014/main" id="{15304CFF-58F5-3B4E-8BC7-0E187D0DF27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061F3067-32E0-B442-AB50-B44EC5325A5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134591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409410" y="1125030"/>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50511" y="1125030"/>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50511" y="3407898"/>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ECE95784-81F7-4340-B00D-CB342C7A62A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2C605961-C6C8-694C-99E2-535A0C94E18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793085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698991" y="1130301"/>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07962" y="1133062"/>
            <a:ext cx="7193384"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6369" y="5419725"/>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D64C2924-32DF-0242-A03D-688DCD98AE2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4FDA5CD-E162-B242-B11B-0FE971CD721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462178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352738" y="1017631"/>
            <a:ext cx="7697650" cy="2089102"/>
          </a:xfrm>
        </p:spPr>
        <p:txBody>
          <a:bodyPr>
            <a:noAutofit/>
          </a:bodyPr>
          <a:lstStyle>
            <a:lvl1pPr>
              <a:defRPr sz="7500">
                <a:solidFill>
                  <a:schemeClr val="accent3"/>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7" name="Text Placeholder 9">
            <a:extLst>
              <a:ext uri="{FF2B5EF4-FFF2-40B4-BE49-F238E27FC236}">
                <a16:creationId xmlns:a16="http://schemas.microsoft.com/office/drawing/2014/main" id="{891C8CA5-AC22-9648-B169-31BA74D4608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7C37FC86-F4AD-074E-973E-AF7DA8F5FCC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61141532"/>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86719" y="911647"/>
            <a:ext cx="7697650" cy="2298012"/>
          </a:xfrm>
        </p:spPr>
        <p:txBody>
          <a:bodyPr>
            <a:noAutofit/>
          </a:bodyPr>
          <a:lstStyle>
            <a:lvl1pPr>
              <a:defRPr sz="7500">
                <a:solidFill>
                  <a:schemeClr val="accent3"/>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798A8623-1B69-704D-9581-813D8985866B}"/>
              </a:ext>
            </a:extLst>
          </p:cNvPr>
          <p:cNvSpPr/>
          <p:nvPr userDrawn="1"/>
        </p:nvSpPr>
        <p:spPr>
          <a:xfrm>
            <a:off x="286719" y="5509647"/>
            <a:ext cx="2061274" cy="12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10" name="Text Placeholder 9">
            <a:extLst>
              <a:ext uri="{FF2B5EF4-FFF2-40B4-BE49-F238E27FC236}">
                <a16:creationId xmlns:a16="http://schemas.microsoft.com/office/drawing/2014/main" id="{B5E82337-8742-2E46-8876-29888F696A5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11" name="Text Placeholder 9">
            <a:extLst>
              <a:ext uri="{FF2B5EF4-FFF2-40B4-BE49-F238E27FC236}">
                <a16:creationId xmlns:a16="http://schemas.microsoft.com/office/drawing/2014/main" id="{B6AA1DE9-E98E-DA40-B54F-8CA570D84BF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2508947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12549" y="3170030"/>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p:nvPr>
        </p:nvSpPr>
        <p:spPr/>
        <p:txBody>
          <a:bodyPr/>
          <a:lstStyle/>
          <a:p>
            <a:r>
              <a:rPr lang="en-GB"/>
              <a:t>Click to edit Master title style</a:t>
            </a:r>
            <a:endParaRPr lang="en-US"/>
          </a:p>
        </p:txBody>
      </p:sp>
      <p:sp>
        <p:nvSpPr>
          <p:cNvPr id="6" name="Text Placeholder 9">
            <a:extLst>
              <a:ext uri="{FF2B5EF4-FFF2-40B4-BE49-F238E27FC236}">
                <a16:creationId xmlns:a16="http://schemas.microsoft.com/office/drawing/2014/main" id="{FF6EA1FE-9995-2943-898F-CEC317DF21C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D25E53BB-DB7F-E442-81AB-C9ADF30D901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696204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312549" y="1036233"/>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305515" y="3290332"/>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FFC9C873-E5DD-E34E-BD29-E57D0323DE7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192FCD49-4A7E-7749-BEC5-7851565296E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05172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101743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4" y="1910798"/>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34450DE3-262F-FF4F-A2C3-EE9FFFA22B7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CB019A14-7F7E-734E-86F5-5AFD1549D3F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737642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2609"/>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AAB55FFB-884B-FC43-9EE8-29525984A22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AED91F71-A632-F04F-BAE9-17F55616B11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8231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14E57BF1-D8D5-8648-BC37-CAB3DB454EB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36C00F81-BB9D-B840-9111-768413A6B0B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855383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58333" y="1134609"/>
            <a:ext cx="4051376"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27589"/>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C0AAAAB7-4009-B846-8B16-71ABF49DD09A}"/>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D32576D5-D942-654E-B37D-9C636C5FA7D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78658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77422"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65920"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65920"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DCE59ED7-F16B-8049-8928-0BE45821321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02FBD2C6-D36D-2D45-85CB-2C382C550CF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617145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70124"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39A1D2D0-8449-814A-9CF3-98E8082ED70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182F9A4A-6530-954A-ABA8-19D2D75BC7B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351065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28932"/>
            <a:ext cx="6697720" cy="4210234"/>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303185" y="2278251"/>
            <a:ext cx="4648523"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A5223159-AC46-0942-9DEC-90AA5FA03CB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64D24A48-C2C8-4B43-AC8E-CC8E0EF6433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689510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0642"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75052" y="1139125"/>
            <a:ext cx="7426907"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90642"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74881" y="5711868"/>
            <a:ext cx="1590433"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67387EA9-1820-4342-92FC-EADD272DE35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F06F1C06-9B6C-954D-B5B3-435F468B457B}"/>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420389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89453" y="1817038"/>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5A6B6A7D-7485-F441-89CA-FDC0F38DB1E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9AF5B219-E1FC-6046-AB4C-6738849B537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868162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30596"/>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C7E7F47C-F5F4-9E4A-8E14-8D0AFE3D07C5}"/>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000000"/>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9" name="Text Placeholder 9">
            <a:extLst>
              <a:ext uri="{FF2B5EF4-FFF2-40B4-BE49-F238E27FC236}">
                <a16:creationId xmlns:a16="http://schemas.microsoft.com/office/drawing/2014/main" id="{DA0AC58B-C74C-9E4A-9566-154D08F3891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58F64568-25C4-0444-AEB9-465D8067F6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238292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F0B61BD4-D378-A745-A2DB-E3DB5E1002DF}"/>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000000"/>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8" name="Text Placeholder 9">
            <a:extLst>
              <a:ext uri="{FF2B5EF4-FFF2-40B4-BE49-F238E27FC236}">
                <a16:creationId xmlns:a16="http://schemas.microsoft.com/office/drawing/2014/main" id="{15304CFF-58F5-3B4E-8BC7-0E187D0DF27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061F3067-32E0-B442-AB50-B44EC5325A5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430664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409410" y="1125030"/>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50511" y="1125030"/>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50511" y="3407898"/>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ECE95784-81F7-4340-B00D-CB342C7A62A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2C605961-C6C8-694C-99E2-535A0C94E18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431947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698991" y="1130301"/>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07962" y="1133062"/>
            <a:ext cx="7193384"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6369" y="5419725"/>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D64C2924-32DF-0242-A03D-688DCD98AE2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4FDA5CD-E162-B242-B11B-0FE971CD721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11043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27127" y="1123267"/>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03917" y="1126028"/>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94505" y="5433793"/>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C20A5576-31D3-0F4D-8409-CEA068FC5A6B}"/>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6210A78-BA8E-4E49-AF57-55D8076140D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2614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79486"/>
            <a:ext cx="4124943"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536831" y="1111348"/>
            <a:ext cx="7147983" cy="4749702"/>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49462"/>
            <a:ext cx="4124943"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437492" y="5878514"/>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2D582A25-6D8B-F645-B28B-32143576758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CF756B32-B655-8741-A790-9FB2583CE1D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9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75822"/>
            <a:ext cx="10515600" cy="550190"/>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777819"/>
            <a:ext cx="5181600" cy="435133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46549" y="1777819"/>
            <a:ext cx="5181600" cy="435133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EA63A2E-A17A-2F43-888D-AE03A6F8181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1CACC078-AFCB-134A-BAE5-EF38EC7465E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cxnSp>
        <p:nvCxnSpPr>
          <p:cNvPr id="6" name="Straight Connector 5">
            <a:extLst>
              <a:ext uri="{FF2B5EF4-FFF2-40B4-BE49-F238E27FC236}">
                <a16:creationId xmlns:a16="http://schemas.microsoft.com/office/drawing/2014/main" id="{1D2CE645-A8C3-8B47-8BB1-EA6E0AD22D65}"/>
              </a:ext>
            </a:extLst>
          </p:cNvPr>
          <p:cNvCxnSpPr/>
          <p:nvPr userDrawn="1"/>
        </p:nvCxnSpPr>
        <p:spPr>
          <a:xfrm>
            <a:off x="407963" y="119575"/>
            <a:ext cx="0" cy="67384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4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67588" y="971232"/>
            <a:ext cx="2885831" cy="379046"/>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97925" y="1118944"/>
            <a:ext cx="7237413" cy="4391025"/>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291630" y="5509969"/>
            <a:ext cx="1547690" cy="206374"/>
          </a:xfrm>
          <a:prstGeom prst="rect">
            <a:avLst/>
          </a:prstGeom>
        </p:spPr>
        <p:txBody>
          <a:bodyPr/>
          <a:lstStyle>
            <a:lvl1pPr marL="0" indent="0" algn="r">
              <a:buNone/>
              <a:defRPr sz="1000" i="1">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5013B89B-DF89-8549-88D6-5564FD07388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B05FDD0B-5519-9E4C-9896-762DC50282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3670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18569"/>
            <a:ext cx="10515600" cy="58207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752452"/>
            <a:ext cx="5181600" cy="372276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46549" y="1752452"/>
            <a:ext cx="5181600" cy="372276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48DB67C4-EEBB-804D-AE13-ED59D6210C7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05BB884F-44B5-6E46-8F17-98A0B619A8B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5311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43949"/>
            <a:ext cx="10515600" cy="620821"/>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91447" y="1810125"/>
            <a:ext cx="5181600" cy="336630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25447" y="1810125"/>
            <a:ext cx="5181600" cy="336630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9F2C991-7502-BD44-A30D-FBFD5C19833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9013D351-26F0-6849-84B6-C88C0009E49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99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72651" y="1030171"/>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798A8623-1B69-704D-9581-813D8985866B}"/>
              </a:ext>
            </a:extLst>
          </p:cNvPr>
          <p:cNvSpPr/>
          <p:nvPr userDrawn="1"/>
        </p:nvSpPr>
        <p:spPr>
          <a:xfrm>
            <a:off x="286719" y="5509647"/>
            <a:ext cx="2061274" cy="1247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10" name="Text Placeholder 9">
            <a:extLst>
              <a:ext uri="{FF2B5EF4-FFF2-40B4-BE49-F238E27FC236}">
                <a16:creationId xmlns:a16="http://schemas.microsoft.com/office/drawing/2014/main" id="{ECC8AE4A-113E-AD41-BA7A-1C1842F7B68E}"/>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11" name="Text Placeholder 9">
            <a:extLst>
              <a:ext uri="{FF2B5EF4-FFF2-40B4-BE49-F238E27FC236}">
                <a16:creationId xmlns:a16="http://schemas.microsoft.com/office/drawing/2014/main" id="{151E0EF2-A095-F045-A3E7-FBB7A07DAEFA}"/>
              </a:ext>
            </a:extLst>
          </p:cNvPr>
          <p:cNvSpPr>
            <a:spLocks noGrp="1"/>
          </p:cNvSpPr>
          <p:nvPr>
            <p:ph type="body" sz="quarter" idx="11" hasCustomPrompt="1"/>
          </p:nvPr>
        </p:nvSpPr>
        <p:spPr>
          <a:xfrm>
            <a:off x="9723630"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54004382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3312" y="1029199"/>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301541" y="3283298"/>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26EAA86B-A5D0-8E4B-A3E3-5CE72F1D1543}"/>
              </a:ext>
            </a:extLst>
          </p:cNvPr>
          <p:cNvPicPr>
            <a:picLocks noChangeAspect="1"/>
          </p:cNvPicPr>
          <p:nvPr userDrawn="1"/>
        </p:nvPicPr>
        <p:blipFill>
          <a:blip r:embed="rId2"/>
          <a:stretch>
            <a:fillRect/>
          </a:stretch>
        </p:blipFill>
        <p:spPr>
          <a:xfrm>
            <a:off x="9869432" y="5228774"/>
            <a:ext cx="2896402" cy="1629226"/>
          </a:xfrm>
          <a:prstGeom prst="rect">
            <a:avLst/>
          </a:prstGeom>
        </p:spPr>
      </p:pic>
    </p:spTree>
    <p:extLst>
      <p:ext uri="{BB962C8B-B14F-4D97-AF65-F5344CB8AC3E}">
        <p14:creationId xmlns:p14="http://schemas.microsoft.com/office/powerpoint/2010/main" val="2500216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96487" y="1817038"/>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01B5426B-4A93-9E4E-98E8-74CB48170827}"/>
              </a:ext>
            </a:extLst>
          </p:cNvPr>
          <p:cNvPicPr>
            <a:picLocks noChangeAspect="1"/>
          </p:cNvPicPr>
          <p:nvPr userDrawn="1"/>
        </p:nvPicPr>
        <p:blipFill>
          <a:blip r:embed="rId2"/>
          <a:stretch>
            <a:fillRect/>
          </a:stretch>
        </p:blipFill>
        <p:spPr>
          <a:xfrm>
            <a:off x="9869432" y="5228774"/>
            <a:ext cx="2896402" cy="1629226"/>
          </a:xfrm>
          <a:prstGeom prst="rect">
            <a:avLst/>
          </a:prstGeom>
        </p:spPr>
      </p:pic>
    </p:spTree>
    <p:extLst>
      <p:ext uri="{BB962C8B-B14F-4D97-AF65-F5344CB8AC3E}">
        <p14:creationId xmlns:p14="http://schemas.microsoft.com/office/powerpoint/2010/main" val="320737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80485" y="216001"/>
            <a:ext cx="11088124" cy="8080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8E47A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480485" y="1080000"/>
            <a:ext cx="11088124" cy="511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321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277379" y="1024666"/>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10" name="Text Placeholder 9">
            <a:extLst>
              <a:ext uri="{FF2B5EF4-FFF2-40B4-BE49-F238E27FC236}">
                <a16:creationId xmlns:a16="http://schemas.microsoft.com/office/drawing/2014/main" id="{6E108DC9-7E2E-2643-97A8-B0E56885031E}"/>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11" name="Text Placeholder 9">
            <a:extLst>
              <a:ext uri="{FF2B5EF4-FFF2-40B4-BE49-F238E27FC236}">
                <a16:creationId xmlns:a16="http://schemas.microsoft.com/office/drawing/2014/main" id="{F8A5681A-7E1A-1C4D-8676-DD715DB5C2F5}"/>
              </a:ext>
            </a:extLst>
          </p:cNvPr>
          <p:cNvSpPr>
            <a:spLocks noGrp="1"/>
          </p:cNvSpPr>
          <p:nvPr>
            <p:ph type="body" sz="quarter" idx="11" hasCustomPrompt="1"/>
          </p:nvPr>
        </p:nvSpPr>
        <p:spPr>
          <a:xfrm>
            <a:off x="9723630"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161326524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72651" y="1030171"/>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798A8623-1B69-704D-9581-813D8985866B}"/>
              </a:ext>
            </a:extLst>
          </p:cNvPr>
          <p:cNvSpPr/>
          <p:nvPr userDrawn="1"/>
        </p:nvSpPr>
        <p:spPr>
          <a:xfrm>
            <a:off x="286719" y="5509647"/>
            <a:ext cx="2061274" cy="1247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10" name="Text Placeholder 9">
            <a:extLst>
              <a:ext uri="{FF2B5EF4-FFF2-40B4-BE49-F238E27FC236}">
                <a16:creationId xmlns:a16="http://schemas.microsoft.com/office/drawing/2014/main" id="{ECC8AE4A-113E-AD41-BA7A-1C1842F7B68E}"/>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11" name="Text Placeholder 9">
            <a:extLst>
              <a:ext uri="{FF2B5EF4-FFF2-40B4-BE49-F238E27FC236}">
                <a16:creationId xmlns:a16="http://schemas.microsoft.com/office/drawing/2014/main" id="{151E0EF2-A095-F045-A3E7-FBB7A07DAEFA}"/>
              </a:ext>
            </a:extLst>
          </p:cNvPr>
          <p:cNvSpPr>
            <a:spLocks noGrp="1"/>
          </p:cNvSpPr>
          <p:nvPr>
            <p:ph type="body" sz="quarter" idx="11" hasCustomPrompt="1"/>
          </p:nvPr>
        </p:nvSpPr>
        <p:spPr>
          <a:xfrm>
            <a:off x="9723630"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33850227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297216" y="3132605"/>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p:nvPr>
        </p:nvSpPr>
        <p:spPr>
          <a:xfrm>
            <a:off x="269080" y="949383"/>
            <a:ext cx="9718523" cy="2219544"/>
          </a:xfr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5A275664-3332-7B49-A17A-1E7F6E5B7FCA}"/>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1" name="Text Placeholder 9">
            <a:extLst>
              <a:ext uri="{FF2B5EF4-FFF2-40B4-BE49-F238E27FC236}">
                <a16:creationId xmlns:a16="http://schemas.microsoft.com/office/drawing/2014/main" id="{BCC264C4-878D-1743-9CB0-D563E97AAB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45016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3312" y="1029199"/>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301541" y="3283298"/>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Text Placeholder 9">
            <a:extLst>
              <a:ext uri="{FF2B5EF4-FFF2-40B4-BE49-F238E27FC236}">
                <a16:creationId xmlns:a16="http://schemas.microsoft.com/office/drawing/2014/main" id="{1DD62BE2-EE68-8F4B-BECB-7406F8C22425}"/>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000000"/>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7" name="Text Placeholder 9">
            <a:extLst>
              <a:ext uri="{FF2B5EF4-FFF2-40B4-BE49-F238E27FC236}">
                <a16:creationId xmlns:a16="http://schemas.microsoft.com/office/drawing/2014/main" id="{03D103C6-15B5-4746-8FA6-E1F5860F7FE4}"/>
              </a:ext>
            </a:extLst>
          </p:cNvPr>
          <p:cNvSpPr>
            <a:spLocks noGrp="1"/>
          </p:cNvSpPr>
          <p:nvPr>
            <p:ph type="body" sz="quarter" idx="11" hasCustomPrompt="1"/>
          </p:nvPr>
        </p:nvSpPr>
        <p:spPr>
          <a:xfrm>
            <a:off x="9554818" y="318467"/>
            <a:ext cx="1961184" cy="204788"/>
          </a:xfrm>
          <a:prstGeom prst="rect">
            <a:avLst/>
          </a:prstGeom>
        </p:spPr>
        <p:txBody>
          <a:bodyPr/>
          <a:lstStyle>
            <a:lvl1pPr marL="0" indent="0" algn="r">
              <a:buNone/>
              <a:defRPr sz="1000">
                <a:solidFill>
                  <a:srgbClr val="000000"/>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1603769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1031500"/>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97676" y="1910798"/>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C1594D43-AE84-F94C-A0A6-FED71955BF3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EED0C74D-B415-BF49-B164-B8C6366B24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82339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86677"/>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D623C142-9EC8-464E-ACC2-401DCC245F52}"/>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3A31D342-99D9-2641-8AB4-54703F77C53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4100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22552" y="1134609"/>
            <a:ext cx="3804833"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34623"/>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07EF243A-831C-184F-89DE-D65DFBC6378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1ABA3703-B981-9044-82B5-1B64E549B38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3702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297216" y="3132605"/>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hasCustomPrompt="1"/>
          </p:nvPr>
        </p:nvSpPr>
        <p:spPr>
          <a:xfrm>
            <a:off x="269080" y="949383"/>
            <a:ext cx="9718523" cy="2219544"/>
          </a:xfrm>
        </p:spPr>
        <p:txBody>
          <a:bodyPr/>
          <a:lstStyle>
            <a:lvl1pPr>
              <a:defRPr sz="2800" baseline="30000"/>
            </a:lvl1pPr>
          </a:lstStyle>
          <a:p>
            <a:r>
              <a:rPr lang="en-GB"/>
              <a:t>Cross Cutting Meeting on 27th May </a:t>
            </a:r>
            <a:endParaRPr lang="en-US"/>
          </a:p>
        </p:txBody>
      </p:sp>
      <p:sp>
        <p:nvSpPr>
          <p:cNvPr id="10" name="Text Placeholder 9">
            <a:extLst>
              <a:ext uri="{FF2B5EF4-FFF2-40B4-BE49-F238E27FC236}">
                <a16:creationId xmlns:a16="http://schemas.microsoft.com/office/drawing/2014/main" id="{5A275664-3332-7B49-A17A-1E7F6E5B7FCA}"/>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1" name="Text Placeholder 9">
            <a:extLst>
              <a:ext uri="{FF2B5EF4-FFF2-40B4-BE49-F238E27FC236}">
                <a16:creationId xmlns:a16="http://schemas.microsoft.com/office/drawing/2014/main" id="{BCC264C4-878D-1743-9CB0-D563E97AAB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5798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98524"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87022"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87022"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0C0BACFE-D08A-0143-B9C1-E740153462C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28C40212-94FD-FF4D-B4D7-9BB8BB76326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1292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63090"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73C03D8C-1747-DB4F-9FBB-50854E46DAD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4EB89631-BC43-6446-A654-785CA9022F9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86945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90643"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196166"/>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303185" y="2278251"/>
            <a:ext cx="4662591"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46736540-E372-614C-8FEC-9F84F52E3A7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84EA25B1-A2C6-9E45-994D-84735A47ACC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07164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1744" y="94063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34366" y="1135594"/>
            <a:ext cx="7545890"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1744" y="203544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43981" y="571537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F2BE43C1-CC99-844D-8C7C-8DC1B4A03E1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5E89029A-17C3-0644-BC1F-B3BF6F7C037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18812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96487" y="1817038"/>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755058B1-5467-BA42-AA4A-349D65F44D2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A3B34D5A-8884-C341-A667-391068BD251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07672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C4B23659-5233-FB44-B763-1950AE60F11B}"/>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58FDA49-3DCC-0D43-8BE0-666BB0BD3FA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4694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14E57BF1-D8D5-8648-BC37-CAB3DB454EB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36C00F81-BB9D-B840-9111-768413A6B0B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783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88308" y="1132064"/>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29409" y="1132064"/>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29409" y="3429000"/>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D313EBDE-98A5-6841-A8B4-B10FCBD515F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FB48802B-B184-9149-8D34-AAAE65D3343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05018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27127" y="1123267"/>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03917" y="1126028"/>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94505" y="5433793"/>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C20A5576-31D3-0F4D-8409-CEA068FC5A6B}"/>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C6210A78-BA8E-4E49-AF57-55D8076140D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35216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79486"/>
            <a:ext cx="4124943"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536831" y="1111348"/>
            <a:ext cx="7147983" cy="4749702"/>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49462"/>
            <a:ext cx="4124943"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437492" y="5878514"/>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2D582A25-6D8B-F645-B28B-32143576758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CF756B32-B655-8741-A790-9FB2583CE1D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6168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p:nvPr>
        </p:nvSpPr>
        <p:spPr>
          <a:xfrm>
            <a:off x="263312" y="1029199"/>
            <a:ext cx="10515600" cy="2092814"/>
          </a:xfrm>
          <a:prstGeom prst="rect">
            <a:avLst/>
          </a:prstGeom>
        </p:spPr>
        <p:txBody>
          <a:bodyPr anchor="b">
            <a:normAutofit/>
          </a:bodyPr>
          <a:lstStyle>
            <a:lvl1pPr>
              <a:defRPr sz="7500"/>
            </a:lvl1pPr>
          </a:lstStyle>
          <a:p>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301541" y="3283298"/>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ext Placeholder 9">
            <a:extLst>
              <a:ext uri="{FF2B5EF4-FFF2-40B4-BE49-F238E27FC236}">
                <a16:creationId xmlns:a16="http://schemas.microsoft.com/office/drawing/2014/main" id="{03D103C6-15B5-4746-8FA6-E1F5860F7FE4}"/>
              </a:ext>
            </a:extLst>
          </p:cNvPr>
          <p:cNvSpPr>
            <a:spLocks noGrp="1"/>
          </p:cNvSpPr>
          <p:nvPr>
            <p:ph type="body" sz="quarter" idx="11" hasCustomPrompt="1"/>
          </p:nvPr>
        </p:nvSpPr>
        <p:spPr>
          <a:xfrm>
            <a:off x="9554818" y="318467"/>
            <a:ext cx="1961184" cy="204788"/>
          </a:xfrm>
          <a:prstGeom prst="rect">
            <a:avLst/>
          </a:prstGeom>
        </p:spPr>
        <p:txBody>
          <a:bodyPr/>
          <a:lstStyle>
            <a:lvl1pPr marL="0" indent="0" algn="r">
              <a:buNone/>
              <a:defRPr sz="1000">
                <a:solidFill>
                  <a:srgbClr val="000000"/>
                </a:solidFill>
                <a:latin typeface="+mj-lt"/>
              </a:defRPr>
            </a:lvl1pPr>
            <a:lvl2pPr>
              <a:defRPr sz="1000"/>
            </a:lvl2pPr>
            <a:lvl3pPr>
              <a:defRPr sz="1000"/>
            </a:lvl3pPr>
            <a:lvl4pPr>
              <a:defRPr sz="1000"/>
            </a:lvl4pPr>
            <a:lvl5pPr>
              <a:defRPr sz="1000"/>
            </a:lvl5pPr>
          </a:lstStyle>
          <a:p>
            <a:pPr lvl="0"/>
            <a:r>
              <a:rPr lang="en-GB"/>
              <a:t>DOCUMENT </a:t>
            </a:r>
            <a:r>
              <a:rPr lang="en-GB" err="1"/>
              <a:t>NdfdfAME</a:t>
            </a:r>
            <a:r>
              <a:rPr lang="en-GB"/>
              <a:t> COMES HERE</a:t>
            </a:r>
            <a:endParaRPr lang="en-US"/>
          </a:p>
        </p:txBody>
      </p:sp>
    </p:spTree>
    <p:extLst>
      <p:ext uri="{BB962C8B-B14F-4D97-AF65-F5344CB8AC3E}">
        <p14:creationId xmlns:p14="http://schemas.microsoft.com/office/powerpoint/2010/main" val="361922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75822"/>
            <a:ext cx="10515600" cy="550190"/>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777819"/>
            <a:ext cx="5181600" cy="435133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46549" y="1777819"/>
            <a:ext cx="5181600" cy="435133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EA63A2E-A17A-2F43-888D-AE03A6F8181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1CACC078-AFCB-134A-BAE5-EF38EC7465E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cxnSp>
        <p:nvCxnSpPr>
          <p:cNvPr id="6" name="Straight Connector 5">
            <a:extLst>
              <a:ext uri="{FF2B5EF4-FFF2-40B4-BE49-F238E27FC236}">
                <a16:creationId xmlns:a16="http://schemas.microsoft.com/office/drawing/2014/main" id="{1D2CE645-A8C3-8B47-8BB1-EA6E0AD22D65}"/>
              </a:ext>
            </a:extLst>
          </p:cNvPr>
          <p:cNvCxnSpPr/>
          <p:nvPr userDrawn="1"/>
        </p:nvCxnSpPr>
        <p:spPr>
          <a:xfrm>
            <a:off x="407963" y="119575"/>
            <a:ext cx="0" cy="67384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82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67588" y="971232"/>
            <a:ext cx="2885831" cy="379046"/>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97925" y="1118944"/>
            <a:ext cx="7237413" cy="4391025"/>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291630" y="5509969"/>
            <a:ext cx="1547690" cy="206374"/>
          </a:xfrm>
          <a:prstGeom prst="rect">
            <a:avLst/>
          </a:prstGeom>
        </p:spPr>
        <p:txBody>
          <a:bodyPr/>
          <a:lstStyle>
            <a:lvl1pPr marL="0" indent="0" algn="r">
              <a:buNone/>
              <a:defRPr sz="1000" i="1">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5013B89B-DF89-8549-88D6-5564FD07388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B05FDD0B-5519-9E4C-9896-762DC50282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2117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18569"/>
            <a:ext cx="10515600" cy="58207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752452"/>
            <a:ext cx="5181600" cy="372276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46549" y="1752452"/>
            <a:ext cx="5181600" cy="372276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48DB67C4-EEBB-804D-AE13-ED59D6210C74}"/>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05BB884F-44B5-6E46-8F17-98A0B619A8B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14035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43949"/>
            <a:ext cx="10515600" cy="620821"/>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91447" y="1810125"/>
            <a:ext cx="5181600" cy="336630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625447" y="1810125"/>
            <a:ext cx="5181600" cy="336630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9F2C991-7502-BD44-A30D-FBFD5C19833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9013D351-26F0-6849-84B6-C88C0009E49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47959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352738" y="1024665"/>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7" name="Text Placeholder 9">
            <a:extLst>
              <a:ext uri="{FF2B5EF4-FFF2-40B4-BE49-F238E27FC236}">
                <a16:creationId xmlns:a16="http://schemas.microsoft.com/office/drawing/2014/main" id="{4E15F309-4C8D-7346-9317-29CC84FC595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68C3FCFE-04ED-F142-931C-4D1456844C0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263122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86719" y="1016103"/>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2" name="Rectangle 1">
            <a:extLst>
              <a:ext uri="{FF2B5EF4-FFF2-40B4-BE49-F238E27FC236}">
                <a16:creationId xmlns:a16="http://schemas.microsoft.com/office/drawing/2014/main" id="{798A8623-1B69-704D-9581-813D8985866B}"/>
              </a:ext>
            </a:extLst>
          </p:cNvPr>
          <p:cNvSpPr/>
          <p:nvPr userDrawn="1"/>
        </p:nvSpPr>
        <p:spPr>
          <a:xfrm>
            <a:off x="286719" y="5509647"/>
            <a:ext cx="2061274" cy="12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7" name="Text Placeholder 9">
            <a:extLst>
              <a:ext uri="{FF2B5EF4-FFF2-40B4-BE49-F238E27FC236}">
                <a16:creationId xmlns:a16="http://schemas.microsoft.com/office/drawing/2014/main" id="{868C3887-12AC-0B46-88FF-A1932529C474}"/>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8" name="Text Placeholder 9">
            <a:extLst>
              <a:ext uri="{FF2B5EF4-FFF2-40B4-BE49-F238E27FC236}">
                <a16:creationId xmlns:a16="http://schemas.microsoft.com/office/drawing/2014/main" id="{E4751D5D-8D91-AB46-A1EC-6D3C24C52BF5}"/>
              </a:ext>
            </a:extLst>
          </p:cNvPr>
          <p:cNvSpPr>
            <a:spLocks noGrp="1"/>
          </p:cNvSpPr>
          <p:nvPr>
            <p:ph type="body" sz="quarter" idx="11" hasCustomPrompt="1"/>
          </p:nvPr>
        </p:nvSpPr>
        <p:spPr>
          <a:xfrm>
            <a:off x="9554818"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404452724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12549" y="3083898"/>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p:nvPr>
        </p:nvSpPr>
        <p:spPr/>
        <p:txBody>
          <a:bodyPr/>
          <a:lstStyle/>
          <a:p>
            <a:r>
              <a:rPr lang="en-GB"/>
              <a:t>Click to edit Master title style</a:t>
            </a:r>
            <a:endParaRPr lang="en-US"/>
          </a:p>
        </p:txBody>
      </p:sp>
      <p:sp>
        <p:nvSpPr>
          <p:cNvPr id="6" name="Text Placeholder 9">
            <a:extLst>
              <a:ext uri="{FF2B5EF4-FFF2-40B4-BE49-F238E27FC236}">
                <a16:creationId xmlns:a16="http://schemas.microsoft.com/office/drawing/2014/main" id="{8B71D97C-06B5-9B4F-B815-ED721099955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43E1B2BD-9EE2-8B4F-A9A9-9093DAE1AA6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23250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3311" y="1043266"/>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298481" y="3297365"/>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6F352450-B3E3-4C41-89CF-8044FCAD472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806C7BB9-4949-FB43-8E00-0784BE3E8B9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515433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98226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5" y="1805291"/>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A4942FD9-A380-FA4F-88EF-4973A90E6DD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0751B5A1-3732-1E4F-A722-9C12C80AFED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23254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9643"/>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E6B3C787-50E8-9B41-849A-FEA6193A46A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E5EBF241-9842-2149-B966-53E66A8846A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2010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hasCustomPrompt="1"/>
          </p:nvPr>
        </p:nvSpPr>
        <p:spPr>
          <a:xfrm>
            <a:off x="276575" y="1031500"/>
            <a:ext cx="11529206" cy="682502"/>
          </a:xfrm>
          <a:prstGeom prst="rect">
            <a:avLst/>
          </a:prstGeom>
        </p:spPr>
        <p:txBody>
          <a:bodyPr>
            <a:normAutofit/>
          </a:bodyPr>
          <a:lstStyle>
            <a:lvl1pPr>
              <a:defRPr sz="4000"/>
            </a:lvl1pPr>
          </a:lstStyle>
          <a:p>
            <a:r>
              <a:rPr lang="en-GB" err="1"/>
              <a:t>SecCross</a:t>
            </a:r>
            <a:r>
              <a:rPr lang="en-GB"/>
              <a:t> Cutting Meeting </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97676" y="1910798"/>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ED0C74D-B415-BF49-B164-B8C6366B24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79389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08127" y="1127575"/>
            <a:ext cx="4101582"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41657"/>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BBB68898-ECEE-5B46-BBAA-E8A2D2DB0AF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F6422AF0-3BB8-C542-AEC4-55AD0475A9E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90690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77422" y="1142677"/>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65920" y="1142676"/>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65920" y="3429000"/>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95914072-111F-0241-A02D-D4AA4E53060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361A5353-7FEC-C648-AA29-3CEF24DCAB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46068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49022"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4B4047C7-516F-C446-908F-2C6B56BE7D8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F2646B2F-7981-B044-8247-5A47369FBAB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08605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572000"/>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282083" y="2278251"/>
            <a:ext cx="4669625"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9F7A8A52-B68C-D74D-8326-13A2AADEDF7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841E0384-44EC-714E-ABD8-A66055A1DF5F}"/>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3682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7676"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486436" y="1139125"/>
            <a:ext cx="7315523"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97676"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380929" y="571887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04E1E26A-F0FE-9D46-A1EF-B6B741F23BF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B0940041-14C1-234F-AF82-70264118778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29503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22264"/>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89453" y="1824072"/>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42C215BE-3F41-D442-8705-9D9EBF0FC2B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6A1F61E0-6FB8-724C-821A-3D2ADCE2375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19853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741999E0-581F-CD45-93B8-3610AB7AE7E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076962AA-757C-0A44-86F7-671F0487082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69511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8A784D93-D3ED-414B-A0A5-ABB847F71FD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8CEDAE38-8205-1F4A-9EC6-A166D367152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22272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88308" y="1125030"/>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29409" y="1125030"/>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29409" y="3407898"/>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9FFFE6B2-C58F-9F40-A990-61A828740C2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43BAD83D-CA5D-5047-BD9C-44E9DA2D8BB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46972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34161" y="1130301"/>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10951" y="1133062"/>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201539" y="5419725"/>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FF37A2A1-6C52-CC4D-B626-ED9FC28C8D5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5618E098-05A1-B343-BD08-18820644B3A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6084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86677"/>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D623C142-9EC8-464E-ACC2-401DCC245F52}"/>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3A31D342-99D9-2641-8AB4-54703F77C53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47229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352738" y="1024665"/>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94F9647-CD93-0947-AB1A-663193F47BA6}"/>
              </a:ext>
            </a:extLst>
          </p:cNvPr>
          <p:cNvSpPr/>
          <p:nvPr userDrawn="1"/>
        </p:nvSpPr>
        <p:spPr>
          <a:xfrm>
            <a:off x="209227" y="5096359"/>
            <a:ext cx="1627322" cy="145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A0407-0750-D740-BCB8-FD082E9EE3BB}"/>
              </a:ext>
            </a:extLst>
          </p:cNvPr>
          <p:cNvPicPr>
            <a:picLocks noChangeAspect="1"/>
          </p:cNvPicPr>
          <p:nvPr userDrawn="1"/>
        </p:nvPicPr>
        <p:blipFill>
          <a:blip r:embed="rId2"/>
          <a:stretch>
            <a:fillRect/>
          </a:stretch>
        </p:blipFill>
        <p:spPr>
          <a:xfrm>
            <a:off x="-712922" y="5199682"/>
            <a:ext cx="2948122" cy="1658318"/>
          </a:xfrm>
          <a:prstGeom prst="rect">
            <a:avLst/>
          </a:prstGeom>
        </p:spPr>
      </p:pic>
      <p:sp>
        <p:nvSpPr>
          <p:cNvPr id="7" name="Text Placeholder 9">
            <a:extLst>
              <a:ext uri="{FF2B5EF4-FFF2-40B4-BE49-F238E27FC236}">
                <a16:creationId xmlns:a16="http://schemas.microsoft.com/office/drawing/2014/main" id="{4E15F309-4C8D-7346-9317-29CC84FC595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68C3FCFE-04ED-F142-931C-4D1456844C0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4989231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A8623-1B69-704D-9581-813D8985866B}"/>
              </a:ext>
            </a:extLst>
          </p:cNvPr>
          <p:cNvSpPr/>
          <p:nvPr userDrawn="1"/>
        </p:nvSpPr>
        <p:spPr>
          <a:xfrm>
            <a:off x="173926" y="5560018"/>
            <a:ext cx="2061274" cy="12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989C9E-62F0-B944-BB20-754FDC945794}"/>
              </a:ext>
            </a:extLst>
          </p:cNvPr>
          <p:cNvPicPr>
            <a:picLocks noChangeAspect="1"/>
          </p:cNvPicPr>
          <p:nvPr userDrawn="1"/>
        </p:nvPicPr>
        <p:blipFill>
          <a:blip r:embed="rId2"/>
          <a:stretch>
            <a:fillRect/>
          </a:stretch>
        </p:blipFill>
        <p:spPr>
          <a:xfrm>
            <a:off x="-712922" y="5354666"/>
            <a:ext cx="2948122" cy="1658318"/>
          </a:xfrm>
          <a:prstGeom prst="rect">
            <a:avLst/>
          </a:prstGeom>
        </p:spPr>
      </p:pic>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286719" y="1016103"/>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7" name="Text Placeholder 9">
            <a:extLst>
              <a:ext uri="{FF2B5EF4-FFF2-40B4-BE49-F238E27FC236}">
                <a16:creationId xmlns:a16="http://schemas.microsoft.com/office/drawing/2014/main" id="{868C3887-12AC-0B46-88FF-A1932529C474}"/>
              </a:ext>
            </a:extLst>
          </p:cNvPr>
          <p:cNvSpPr>
            <a:spLocks noGrp="1"/>
          </p:cNvSpPr>
          <p:nvPr>
            <p:ph type="body" sz="quarter" idx="10" hasCustomPrompt="1"/>
          </p:nvPr>
        </p:nvSpPr>
        <p:spPr>
          <a:xfrm>
            <a:off x="312549" y="318467"/>
            <a:ext cx="1524000" cy="204788"/>
          </a:xfrm>
          <a:prstGeom prst="rect">
            <a:avLst/>
          </a:prstGeom>
        </p:spPr>
        <p:txBody>
          <a:bodyPr/>
          <a:lstStyle>
            <a:lvl1pPr marL="0" indent="0">
              <a:buNone/>
              <a:defRPr sz="1000">
                <a:solidFill>
                  <a:srgbClr val="FFFFFF"/>
                </a:solidFill>
                <a:latin typeface="+mj-lt"/>
              </a:defRPr>
            </a:lvl1pPr>
            <a:lvl2pPr>
              <a:defRPr sz="1000"/>
            </a:lvl2pPr>
            <a:lvl3pPr>
              <a:defRPr sz="1000"/>
            </a:lvl3pPr>
            <a:lvl4pPr>
              <a:defRPr sz="1000"/>
            </a:lvl4pPr>
            <a:lvl5pPr>
              <a:defRPr sz="1000"/>
            </a:lvl5pPr>
          </a:lstStyle>
          <a:p>
            <a:pPr lvl="0"/>
            <a:r>
              <a:rPr lang="en-GB"/>
              <a:t>SECTION COMES HERE</a:t>
            </a:r>
            <a:endParaRPr lang="en-US"/>
          </a:p>
        </p:txBody>
      </p:sp>
      <p:sp>
        <p:nvSpPr>
          <p:cNvPr id="8" name="Text Placeholder 9">
            <a:extLst>
              <a:ext uri="{FF2B5EF4-FFF2-40B4-BE49-F238E27FC236}">
                <a16:creationId xmlns:a16="http://schemas.microsoft.com/office/drawing/2014/main" id="{E4751D5D-8D91-AB46-A1EC-6D3C24C52BF5}"/>
              </a:ext>
            </a:extLst>
          </p:cNvPr>
          <p:cNvSpPr>
            <a:spLocks noGrp="1"/>
          </p:cNvSpPr>
          <p:nvPr>
            <p:ph type="body" sz="quarter" idx="11" hasCustomPrompt="1"/>
          </p:nvPr>
        </p:nvSpPr>
        <p:spPr>
          <a:xfrm>
            <a:off x="9554818" y="318467"/>
            <a:ext cx="1961184" cy="204788"/>
          </a:xfrm>
          <a:prstGeom prst="rect">
            <a:avLst/>
          </a:prstGeom>
        </p:spPr>
        <p:txBody>
          <a:bodyPr/>
          <a:lstStyle>
            <a:lvl1pPr marL="0" indent="0" algn="r">
              <a:buNone/>
              <a:defRPr sz="1000">
                <a:solidFill>
                  <a:srgbClr val="FFFFFF"/>
                </a:solidFill>
                <a:latin typeface="+mj-lt"/>
              </a:defRPr>
            </a:lvl1pPr>
            <a:lvl2pPr>
              <a:defRPr sz="1000"/>
            </a:lvl2pPr>
            <a:lvl3pPr>
              <a:defRPr sz="1000"/>
            </a:lvl3pPr>
            <a:lvl4pPr>
              <a:defRPr sz="1000"/>
            </a:lvl4pPr>
            <a:lvl5pPr>
              <a:defRPr sz="1000"/>
            </a:lvl5pPr>
          </a:lstStyle>
          <a:p>
            <a:pPr lvl="0"/>
            <a:r>
              <a:rPr lang="en-GB"/>
              <a:t>DOCUMENT NAME COMES HERE</a:t>
            </a:r>
            <a:endParaRPr lang="en-US"/>
          </a:p>
        </p:txBody>
      </p:sp>
    </p:spTree>
    <p:extLst>
      <p:ext uri="{BB962C8B-B14F-4D97-AF65-F5344CB8AC3E}">
        <p14:creationId xmlns:p14="http://schemas.microsoft.com/office/powerpoint/2010/main" val="100170928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12549" y="3083898"/>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p:nvPr>
        </p:nvSpPr>
        <p:spPr/>
        <p:txBody>
          <a:bodyPr/>
          <a:lstStyle/>
          <a:p>
            <a:r>
              <a:rPr lang="en-GB"/>
              <a:t>Click to edit Master title style</a:t>
            </a:r>
            <a:endParaRPr lang="en-US"/>
          </a:p>
        </p:txBody>
      </p:sp>
      <p:sp>
        <p:nvSpPr>
          <p:cNvPr id="6" name="Text Placeholder 9">
            <a:extLst>
              <a:ext uri="{FF2B5EF4-FFF2-40B4-BE49-F238E27FC236}">
                <a16:creationId xmlns:a16="http://schemas.microsoft.com/office/drawing/2014/main" id="{8B71D97C-06B5-9B4F-B815-ED721099955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43E1B2BD-9EE2-8B4F-A9A9-9093DAE1AA6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56565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3311" y="1043266"/>
            <a:ext cx="10515600"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298481" y="3297365"/>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6F352450-B3E3-4C41-89CF-8044FCAD472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806C7BB9-4949-FB43-8E00-0784BE3E8B9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72321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98226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5" y="1805291"/>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A4942FD9-A380-FA4F-88EF-4973A90E6DD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0751B5A1-3732-1E4F-A722-9C12C80AFED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51042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9643"/>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687" y="1825625"/>
            <a:ext cx="6096000"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E6B3C787-50E8-9B41-849A-FEA6193A46A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E5EBF241-9842-2149-B966-53E66A8846A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6260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08127" y="1127575"/>
            <a:ext cx="4101582"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41657"/>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BBB68898-ECEE-5B46-BBAA-E8A2D2DB0AF6}"/>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F6422AF0-3BB8-C542-AEC4-55AD0475A9E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66287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77422" y="1142677"/>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65920" y="1142676"/>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65920" y="3429000"/>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95914072-111F-0241-A02D-D4AA4E53060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361A5353-7FEC-C648-AA29-3CEF24DCABB5}"/>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67486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49022"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4B4047C7-516F-C446-908F-2C6B56BE7D8C}"/>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F2646B2F-7981-B044-8247-5A47369FBAB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41724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572000"/>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282083" y="2278251"/>
            <a:ext cx="4669625"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9F7A8A52-B68C-D74D-8326-13A2AADEDF7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841E0384-44EC-714E-ABD8-A66055A1DF5F}"/>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4907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22552" y="1134609"/>
            <a:ext cx="3804833"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34623"/>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07EF243A-831C-184F-89DE-D65DFBC6378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1ABA3703-B981-9044-82B5-1B64E549B38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52530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7676"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486436" y="1139125"/>
            <a:ext cx="7315523"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97676"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380929" y="571887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04E1E26A-F0FE-9D46-A1EF-B6B741F23BF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B0940041-14C1-234F-AF82-70264118778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71004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89453" y="1022264"/>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89453" y="1824072"/>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42C215BE-3F41-D442-8705-9D9EBF0FC2B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6A1F61E0-6FB8-724C-821A-3D2ADCE23750}"/>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27470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312549"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741999E0-581F-CD45-93B8-3610AB7AE7E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076962AA-757C-0A44-86F7-671F0487082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42960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312549"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024584"/>
            <a:ext cx="3932237" cy="3811588"/>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8A784D93-D3ED-414B-A0A5-ABB847F71FD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8CEDAE38-8205-1F4A-9EC6-A166D367152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4523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88308" y="1125030"/>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29409" y="1125030"/>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29409" y="3407898"/>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9FFFE6B2-C58F-9F40-A990-61A828740C2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43BAD83D-CA5D-5047-BD9C-44E9DA2D8BB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48163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34161" y="1130301"/>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410951" y="1133062"/>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201539" y="5419725"/>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FF37A2A1-6C52-CC4D-B626-ED9FC28C8D5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5618E098-05A1-B343-BD08-18820644B3A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87870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254264" y="1024666"/>
            <a:ext cx="7697650" cy="2089102"/>
          </a:xfrm>
        </p:spPr>
        <p:txBody>
          <a:bodyPr>
            <a:noAutofit/>
          </a:bodyPr>
          <a:lstStyle>
            <a:lvl1pPr>
              <a:defRPr sz="7500">
                <a:solidFill>
                  <a:srgbClr val="000000"/>
                </a:solidFill>
              </a:defRPr>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9220F130-867B-BE42-9AE8-2E2D3A6CCA2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E4BFFD28-34C9-5646-BA95-07CCB7EEA7E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4003131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C4DBF-A152-1244-BD38-AB50195AB3BF}"/>
              </a:ext>
            </a:extLst>
          </p:cNvPr>
          <p:cNvSpPr/>
          <p:nvPr userDrawn="1"/>
        </p:nvSpPr>
        <p:spPr>
          <a:xfrm>
            <a:off x="173926" y="5560018"/>
            <a:ext cx="2061274" cy="124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312549" y="1023137"/>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69A28828-C46A-C14E-9828-F449C9557C3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5367D295-4B6B-DD47-8BED-98BA69C1454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pic>
        <p:nvPicPr>
          <p:cNvPr id="8" name="Picture 7">
            <a:extLst>
              <a:ext uri="{FF2B5EF4-FFF2-40B4-BE49-F238E27FC236}">
                <a16:creationId xmlns:a16="http://schemas.microsoft.com/office/drawing/2014/main" id="{6992DA32-34BE-384B-B77C-0C2E88E6BFF8}"/>
              </a:ext>
            </a:extLst>
          </p:cNvPr>
          <p:cNvPicPr>
            <a:picLocks noChangeAspect="1"/>
          </p:cNvPicPr>
          <p:nvPr userDrawn="1"/>
        </p:nvPicPr>
        <p:blipFill>
          <a:blip r:embed="rId2"/>
          <a:stretch>
            <a:fillRect/>
          </a:stretch>
        </p:blipFill>
        <p:spPr>
          <a:xfrm>
            <a:off x="-712922" y="5354666"/>
            <a:ext cx="2948122" cy="1658318"/>
          </a:xfrm>
          <a:prstGeom prst="rect">
            <a:avLst/>
          </a:prstGeom>
        </p:spPr>
      </p:pic>
    </p:spTree>
    <p:extLst>
      <p:ext uri="{BB962C8B-B14F-4D97-AF65-F5344CB8AC3E}">
        <p14:creationId xmlns:p14="http://schemas.microsoft.com/office/powerpoint/2010/main" val="178565373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01852" y="3119066"/>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hasCustomPrompt="1"/>
          </p:nvPr>
        </p:nvSpPr>
        <p:spPr>
          <a:xfrm>
            <a:off x="266682" y="949107"/>
            <a:ext cx="10690375" cy="2219544"/>
          </a:xfrm>
        </p:spPr>
        <p:txBody>
          <a:bodyPr/>
          <a:lstStyle/>
          <a:p>
            <a:r>
              <a:rPr lang="en-GB"/>
              <a:t>Click to edit Master </a:t>
            </a:r>
            <a:br>
              <a:rPr lang="en-GB"/>
            </a:br>
            <a:r>
              <a:rPr lang="en-GB"/>
              <a:t>title style</a:t>
            </a:r>
            <a:endParaRPr lang="en-US"/>
          </a:p>
        </p:txBody>
      </p:sp>
      <p:sp>
        <p:nvSpPr>
          <p:cNvPr id="6" name="Text Placeholder 9">
            <a:extLst>
              <a:ext uri="{FF2B5EF4-FFF2-40B4-BE49-F238E27FC236}">
                <a16:creationId xmlns:a16="http://schemas.microsoft.com/office/drawing/2014/main" id="{04EA176C-7DF0-794F-B276-C1562435CBA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C14493D9-640B-7543-B83E-AB97326DDC1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12663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2993" y="1036231"/>
            <a:ext cx="9559636"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298163" y="3255161"/>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18F7FB8C-4CEC-A94C-A108-593A1B27D1D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BCA4C19C-172F-B24A-BF27-67E4A2973AB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2165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98524"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87022"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87022"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0C0BACFE-D08A-0143-B9C1-E740153462C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28C40212-94FD-FF4D-B4D7-9BB8BB763267}"/>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41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101743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4" y="1896730"/>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3E85D8C3-F2B1-9444-A28E-8FB9D7F9884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1A0581D1-50D2-6D48-86A8-59FCE25590D8}"/>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01119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2609"/>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465298" y="1825625"/>
            <a:ext cx="6342389"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6A0984B7-6526-DB4C-A5BB-B2CFDDD8398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E3264698-7EE9-B644-8709-66C5795D24E1}"/>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24585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65367" y="1134609"/>
            <a:ext cx="4044342"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27589"/>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621EF255-19E6-DD4D-83A3-1F255496A77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2F13ABD6-EC53-354A-B94A-BDEEFAF9DCBF}"/>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821525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405558"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94056"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94056"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9247DC24-2FC5-6845-92F8-B3BCF434EB8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2A89C6B5-0C20-2F4B-B3DA-B42440C55E9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959489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70124"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ACB84284-A963-3A40-A4F5-BE1D17C12A0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014F7C38-FBA8-D140-A5D3-75DCE424F32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017293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F0D7-66EB-CA42-BD04-15AD3E7909E2}"/>
              </a:ext>
            </a:extLst>
          </p:cNvPr>
          <p:cNvSpPr>
            <a:spLocks noGrp="1"/>
          </p:cNvSpPr>
          <p:nvPr>
            <p:ph type="title"/>
          </p:nvPr>
        </p:nvSpPr>
        <p:spPr>
          <a:xfrm>
            <a:off x="276575" y="1061500"/>
            <a:ext cx="4675133" cy="1158631"/>
          </a:xfrm>
          <a:prstGeom prst="rect">
            <a:avLst/>
          </a:prstGeom>
        </p:spPr>
        <p:txBody>
          <a:bodyPr anchor="b">
            <a:no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2E02A2-2FBB-DC48-B161-534686266410}"/>
              </a:ext>
            </a:extLst>
          </p:cNvPr>
          <p:cNvSpPr>
            <a:spLocks noGrp="1"/>
          </p:cNvSpPr>
          <p:nvPr>
            <p:ph idx="1"/>
          </p:nvPr>
        </p:nvSpPr>
        <p:spPr>
          <a:xfrm>
            <a:off x="5111989" y="1143000"/>
            <a:ext cx="6697720" cy="4572000"/>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27346F-906E-1544-93C2-E6BA917BED5D}"/>
              </a:ext>
            </a:extLst>
          </p:cNvPr>
          <p:cNvSpPr>
            <a:spLocks noGrp="1"/>
          </p:cNvSpPr>
          <p:nvPr>
            <p:ph type="body" sz="half" idx="2"/>
          </p:nvPr>
        </p:nvSpPr>
        <p:spPr>
          <a:xfrm>
            <a:off x="282083" y="2278251"/>
            <a:ext cx="4669625" cy="3060915"/>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Text Placeholder 9">
            <a:extLst>
              <a:ext uri="{FF2B5EF4-FFF2-40B4-BE49-F238E27FC236}">
                <a16:creationId xmlns:a16="http://schemas.microsoft.com/office/drawing/2014/main" id="{CB48C849-DC50-F749-AB7D-5BFE97912FCE}"/>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0BEB6292-9D19-BD4D-9405-D7BA9D9FB5BB}"/>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62986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76574" y="975801"/>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60985" y="1132091"/>
            <a:ext cx="7440974" cy="4572743"/>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276574" y="2070611"/>
            <a:ext cx="3932237" cy="3265477"/>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4261353" y="5704834"/>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11" name="Text Placeholder 9">
            <a:extLst>
              <a:ext uri="{FF2B5EF4-FFF2-40B4-BE49-F238E27FC236}">
                <a16:creationId xmlns:a16="http://schemas.microsoft.com/office/drawing/2014/main" id="{B746229D-8C92-F54E-92F3-1BC2A415ABC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2" name="Text Placeholder 9">
            <a:extLst>
              <a:ext uri="{FF2B5EF4-FFF2-40B4-BE49-F238E27FC236}">
                <a16:creationId xmlns:a16="http://schemas.microsoft.com/office/drawing/2014/main" id="{8E61D5CE-EE17-D84F-93C4-2B0AC14FE6A4}"/>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18467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54283" y="1015230"/>
            <a:ext cx="10515600"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54283" y="1824072"/>
            <a:ext cx="10515600" cy="247283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a:extLst>
              <a:ext uri="{FF2B5EF4-FFF2-40B4-BE49-F238E27FC236}">
                <a16:creationId xmlns:a16="http://schemas.microsoft.com/office/drawing/2014/main" id="{683973C7-BF51-1D4F-AA52-69A0809F2832}"/>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B18C6935-6047-484C-85F6-5E636D175E0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600751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91447" y="1051698"/>
            <a:ext cx="10515600" cy="652705"/>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312549" y="1824737"/>
            <a:ext cx="5181600"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711867" y="1824737"/>
            <a:ext cx="6081387" cy="3511351"/>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06873437-D75B-0F42-8BB2-048BF164822F}"/>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3E486542-FC6D-DF42-AC77-85A7A2C43A32}"/>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64184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4DB-1206-484E-AC1D-E432666D89E8}"/>
              </a:ext>
            </a:extLst>
          </p:cNvPr>
          <p:cNvSpPr>
            <a:spLocks noGrp="1"/>
          </p:cNvSpPr>
          <p:nvPr>
            <p:ph type="title"/>
          </p:nvPr>
        </p:nvSpPr>
        <p:spPr>
          <a:xfrm>
            <a:off x="298481" y="954608"/>
            <a:ext cx="3932237" cy="1069975"/>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4FB2A6-E564-AC43-AFC0-8FE81C50F5BD}"/>
              </a:ext>
            </a:extLst>
          </p:cNvPr>
          <p:cNvSpPr>
            <a:spLocks noGrp="1"/>
          </p:cNvSpPr>
          <p:nvPr>
            <p:ph type="pic" idx="1"/>
          </p:nvPr>
        </p:nvSpPr>
        <p:spPr>
          <a:xfrm>
            <a:off x="4308953" y="1133606"/>
            <a:ext cx="7509354" cy="4572000"/>
          </a:xfrm>
          <a:prstGeom prst="rect">
            <a:avLst/>
          </a:prstGeom>
          <a:solidFill>
            <a:schemeClr val="accent4"/>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3EA37A-E8A8-5843-951A-4EEB210EAB5E}"/>
              </a:ext>
            </a:extLst>
          </p:cNvPr>
          <p:cNvSpPr>
            <a:spLocks noGrp="1"/>
          </p:cNvSpPr>
          <p:nvPr>
            <p:ph type="body" sz="half" idx="2"/>
          </p:nvPr>
        </p:nvSpPr>
        <p:spPr>
          <a:xfrm>
            <a:off x="312549" y="2116024"/>
            <a:ext cx="3932237" cy="2885041"/>
          </a:xfrm>
          <a:prstGeom prst="rect">
            <a:avLst/>
          </a:prstGeom>
        </p:spPr>
        <p:txBody>
          <a:bodyPr/>
          <a:lstStyle>
            <a:lvl1pPr marL="0" indent="0">
              <a:buNone/>
              <a:defRPr sz="1600">
                <a:solidFill>
                  <a:srgbClr val="000000"/>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ext Placeholder 16">
            <a:extLst>
              <a:ext uri="{FF2B5EF4-FFF2-40B4-BE49-F238E27FC236}">
                <a16:creationId xmlns:a16="http://schemas.microsoft.com/office/drawing/2014/main" id="{0A0085A4-BA60-6C43-A04D-6465D7945C12}"/>
              </a:ext>
            </a:extLst>
          </p:cNvPr>
          <p:cNvSpPr>
            <a:spLocks noGrp="1"/>
          </p:cNvSpPr>
          <p:nvPr>
            <p:ph type="body" sz="quarter" idx="16" hasCustomPrompt="1"/>
          </p:nvPr>
        </p:nvSpPr>
        <p:spPr>
          <a:xfrm>
            <a:off x="10363076" y="5732985"/>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Text Placeholder 9">
            <a:extLst>
              <a:ext uri="{FF2B5EF4-FFF2-40B4-BE49-F238E27FC236}">
                <a16:creationId xmlns:a16="http://schemas.microsoft.com/office/drawing/2014/main" id="{B845E9F6-E310-824D-867D-50DF374BFB21}"/>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D4582E4D-A306-3647-B057-1DE1DA0EEA7C}"/>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233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428C-384D-7A4F-A3CC-8F7035C8A6B3}"/>
              </a:ext>
            </a:extLst>
          </p:cNvPr>
          <p:cNvSpPr>
            <a:spLocks noGrp="1"/>
          </p:cNvSpPr>
          <p:nvPr>
            <p:ph type="title"/>
          </p:nvPr>
        </p:nvSpPr>
        <p:spPr>
          <a:xfrm>
            <a:off x="263090" y="1021364"/>
            <a:ext cx="8515270" cy="2074123"/>
          </a:xfrm>
          <a:prstGeom prst="rect">
            <a:avLst/>
          </a:prstGeom>
        </p:spPr>
        <p:txBody>
          <a:bodyPr>
            <a:noAutofit/>
          </a:bodyPr>
          <a:lstStyle>
            <a:lvl1pPr>
              <a:defRPr sz="7500"/>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73C03D8C-1747-DB4F-9FBB-50854E46DAD0}"/>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4EB89631-BC43-6446-A654-785CA9022F9E}"/>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832071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1210" y="5342351"/>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388308" y="1132064"/>
            <a:ext cx="6726476" cy="4196219"/>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7229409" y="1132064"/>
            <a:ext cx="4574283" cy="2179847"/>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7229409" y="3429000"/>
            <a:ext cx="4574283" cy="1891717"/>
          </a:xfrm>
          <a:prstGeom prst="rect">
            <a:avLst/>
          </a:prstGeom>
          <a:solidFill>
            <a:schemeClr val="accent2"/>
          </a:solidFill>
        </p:spPr>
        <p:txBody>
          <a:bodyPr/>
          <a:lstStyle/>
          <a:p>
            <a:endParaRPr lang="en-US"/>
          </a:p>
        </p:txBody>
      </p:sp>
      <p:sp>
        <p:nvSpPr>
          <p:cNvPr id="12" name="Text Placeholder 9">
            <a:extLst>
              <a:ext uri="{FF2B5EF4-FFF2-40B4-BE49-F238E27FC236}">
                <a16:creationId xmlns:a16="http://schemas.microsoft.com/office/drawing/2014/main" id="{EF3C3BAF-E2AD-9B40-B556-E7A6446C067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3" name="Text Placeholder 9">
            <a:extLst>
              <a:ext uri="{FF2B5EF4-FFF2-40B4-BE49-F238E27FC236}">
                <a16:creationId xmlns:a16="http://schemas.microsoft.com/office/drawing/2014/main" id="{E95A7375-1BB7-274B-856F-27FFD8400E8D}"/>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35025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06025" y="1123265"/>
            <a:ext cx="4117228" cy="4286662"/>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815" y="1126026"/>
            <a:ext cx="7253701" cy="4286663"/>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58335" y="5510553"/>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9" name="Text Placeholder 9">
            <a:extLst>
              <a:ext uri="{FF2B5EF4-FFF2-40B4-BE49-F238E27FC236}">
                <a16:creationId xmlns:a16="http://schemas.microsoft.com/office/drawing/2014/main" id="{8AA1FAC0-8436-FB46-B684-8B252B3C34D3}"/>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6D378C8C-733D-514C-BB63-870BB99CEBE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60756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CF32-272F-2C49-B718-6816E968D0D9}"/>
              </a:ext>
            </a:extLst>
          </p:cNvPr>
          <p:cNvSpPr>
            <a:spLocks noGrp="1"/>
          </p:cNvSpPr>
          <p:nvPr>
            <p:ph type="title"/>
          </p:nvPr>
        </p:nvSpPr>
        <p:spPr>
          <a:xfrm>
            <a:off x="254264" y="1024666"/>
            <a:ext cx="7697650" cy="2089102"/>
          </a:xfrm>
        </p:spPr>
        <p:txBody>
          <a:bodyPr>
            <a:noAutofit/>
          </a:bodyPr>
          <a:lstStyle>
            <a:lvl1pPr>
              <a:defRPr sz="7500">
                <a:solidFill>
                  <a:srgbClr val="000000"/>
                </a:solidFill>
              </a:defRPr>
            </a:lvl1pPr>
          </a:lstStyle>
          <a:p>
            <a:r>
              <a:rPr lang="en-GB"/>
              <a:t>Click to edit Master title style</a:t>
            </a:r>
            <a:endParaRPr lang="en-US"/>
          </a:p>
        </p:txBody>
      </p:sp>
      <p:sp>
        <p:nvSpPr>
          <p:cNvPr id="5" name="Text Placeholder 9">
            <a:extLst>
              <a:ext uri="{FF2B5EF4-FFF2-40B4-BE49-F238E27FC236}">
                <a16:creationId xmlns:a16="http://schemas.microsoft.com/office/drawing/2014/main" id="{9220F130-867B-BE42-9AE8-2E2D3A6CCA2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Text Placeholder 9">
            <a:extLst>
              <a:ext uri="{FF2B5EF4-FFF2-40B4-BE49-F238E27FC236}">
                <a16:creationId xmlns:a16="http://schemas.microsoft.com/office/drawing/2014/main" id="{E4BFFD28-34C9-5646-BA95-07CCB7EEA7E9}"/>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30042924"/>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ED52D4-E486-A749-80D7-51C80F3CBAB9}"/>
              </a:ext>
            </a:extLst>
          </p:cNvPr>
          <p:cNvSpPr>
            <a:spLocks noGrp="1"/>
          </p:cNvSpPr>
          <p:nvPr>
            <p:ph type="title"/>
          </p:nvPr>
        </p:nvSpPr>
        <p:spPr>
          <a:xfrm>
            <a:off x="312549" y="1023137"/>
            <a:ext cx="7697650" cy="2089102"/>
          </a:xfrm>
        </p:spPr>
        <p:txBody>
          <a:bodyPr>
            <a:noAutofit/>
          </a:bodyPr>
          <a:lstStyle>
            <a:lvl1pPr>
              <a:defRPr sz="7500">
                <a:solidFill>
                  <a:srgbClr val="FFFFFF"/>
                </a:solidFil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69A28828-C46A-C14E-9828-F449C9557C3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5367D295-4B6B-DD47-8BED-98BA69C1454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FFFFFF"/>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3191842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D8EF49-E4CD-0342-8C5F-1D0A9E7E9022}"/>
              </a:ext>
            </a:extLst>
          </p:cNvPr>
          <p:cNvSpPr>
            <a:spLocks noGrp="1"/>
          </p:cNvSpPr>
          <p:nvPr>
            <p:ph type="subTitle" idx="1"/>
          </p:nvPr>
        </p:nvSpPr>
        <p:spPr>
          <a:xfrm>
            <a:off x="301852" y="3119066"/>
            <a:ext cx="9144000" cy="1655762"/>
          </a:xfrm>
          <a:prstGeom prst="rect">
            <a:avLst/>
          </a:prstGeom>
        </p:spPr>
        <p:txBody>
          <a:bodyPr/>
          <a:lstStyle>
            <a:lvl1pPr marL="0" indent="0" algn="l">
              <a:buNone/>
              <a:defRPr sz="25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Title 3">
            <a:extLst>
              <a:ext uri="{FF2B5EF4-FFF2-40B4-BE49-F238E27FC236}">
                <a16:creationId xmlns:a16="http://schemas.microsoft.com/office/drawing/2014/main" id="{1645D817-273F-1047-9299-75163AB96C99}"/>
              </a:ext>
            </a:extLst>
          </p:cNvPr>
          <p:cNvSpPr>
            <a:spLocks noGrp="1"/>
          </p:cNvSpPr>
          <p:nvPr>
            <p:ph type="title" hasCustomPrompt="1"/>
          </p:nvPr>
        </p:nvSpPr>
        <p:spPr>
          <a:xfrm>
            <a:off x="266682" y="949107"/>
            <a:ext cx="10690375" cy="2219544"/>
          </a:xfrm>
        </p:spPr>
        <p:txBody>
          <a:bodyPr/>
          <a:lstStyle/>
          <a:p>
            <a:r>
              <a:rPr lang="en-GB"/>
              <a:t>Click to edit Master </a:t>
            </a:r>
            <a:br>
              <a:rPr lang="en-GB"/>
            </a:br>
            <a:r>
              <a:rPr lang="en-GB"/>
              <a:t>title style</a:t>
            </a:r>
            <a:endParaRPr lang="en-US"/>
          </a:p>
        </p:txBody>
      </p:sp>
      <p:sp>
        <p:nvSpPr>
          <p:cNvPr id="6" name="Text Placeholder 9">
            <a:extLst>
              <a:ext uri="{FF2B5EF4-FFF2-40B4-BE49-F238E27FC236}">
                <a16:creationId xmlns:a16="http://schemas.microsoft.com/office/drawing/2014/main" id="{04EA176C-7DF0-794F-B276-C1562435CBA7}"/>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C14493D9-640B-7543-B83E-AB97326DDC13}"/>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358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54E-207A-5D44-9A45-0190C433FF6C}"/>
              </a:ext>
            </a:extLst>
          </p:cNvPr>
          <p:cNvSpPr>
            <a:spLocks noGrp="1"/>
          </p:cNvSpPr>
          <p:nvPr>
            <p:ph type="title" hasCustomPrompt="1"/>
          </p:nvPr>
        </p:nvSpPr>
        <p:spPr>
          <a:xfrm>
            <a:off x="262993" y="1036231"/>
            <a:ext cx="9559636" cy="2092814"/>
          </a:xfrm>
          <a:prstGeom prst="rect">
            <a:avLst/>
          </a:prstGeom>
        </p:spPr>
        <p:txBody>
          <a:bodyPr anchor="b">
            <a:normAutofit/>
          </a:bodyPr>
          <a:lstStyle>
            <a:lvl1pPr>
              <a:defRPr sz="7500"/>
            </a:lvl1pPr>
          </a:lstStyle>
          <a:p>
            <a:r>
              <a:rPr lang="en-GB"/>
              <a:t>Click to edit Master </a:t>
            </a:r>
            <a:br>
              <a:rPr lang="en-GB"/>
            </a:br>
            <a:r>
              <a:rPr lang="en-GB"/>
              <a:t>title style</a:t>
            </a:r>
            <a:endParaRPr lang="en-US"/>
          </a:p>
        </p:txBody>
      </p:sp>
      <p:sp>
        <p:nvSpPr>
          <p:cNvPr id="3" name="Text Placeholder 2">
            <a:extLst>
              <a:ext uri="{FF2B5EF4-FFF2-40B4-BE49-F238E27FC236}">
                <a16:creationId xmlns:a16="http://schemas.microsoft.com/office/drawing/2014/main" id="{D3346D3F-098B-4B47-BEA6-27FCA847A39D}"/>
              </a:ext>
            </a:extLst>
          </p:cNvPr>
          <p:cNvSpPr>
            <a:spLocks noGrp="1"/>
          </p:cNvSpPr>
          <p:nvPr>
            <p:ph type="body" idx="1"/>
          </p:nvPr>
        </p:nvSpPr>
        <p:spPr>
          <a:xfrm>
            <a:off x="298163" y="3255161"/>
            <a:ext cx="10515600" cy="1500187"/>
          </a:xfrm>
          <a:prstGeom prst="rect">
            <a:avLst/>
          </a:prstGeom>
        </p:spPr>
        <p:txBody>
          <a:bodyPr/>
          <a:lstStyle>
            <a:lvl1pPr marL="0" indent="0">
              <a:buNone/>
              <a:defRPr sz="25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9">
            <a:extLst>
              <a:ext uri="{FF2B5EF4-FFF2-40B4-BE49-F238E27FC236}">
                <a16:creationId xmlns:a16="http://schemas.microsoft.com/office/drawing/2014/main" id="{18F7FB8C-4CEC-A94C-A108-593A1B27D1D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9" name="Text Placeholder 9">
            <a:extLst>
              <a:ext uri="{FF2B5EF4-FFF2-40B4-BE49-F238E27FC236}">
                <a16:creationId xmlns:a16="http://schemas.microsoft.com/office/drawing/2014/main" id="{BCA4C19C-172F-B24A-BF27-67E4A2973ABA}"/>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664625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D6E-9777-7241-9D67-21F64B11C8E4}"/>
              </a:ext>
            </a:extLst>
          </p:cNvPr>
          <p:cNvSpPr>
            <a:spLocks noGrp="1"/>
          </p:cNvSpPr>
          <p:nvPr>
            <p:ph type="title"/>
          </p:nvPr>
        </p:nvSpPr>
        <p:spPr>
          <a:xfrm>
            <a:off x="276575" y="1017432"/>
            <a:ext cx="11529206" cy="682502"/>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D00D74-FF28-4345-8373-007718A5E12E}"/>
              </a:ext>
            </a:extLst>
          </p:cNvPr>
          <p:cNvSpPr>
            <a:spLocks noGrp="1"/>
          </p:cNvSpPr>
          <p:nvPr>
            <p:ph idx="1"/>
          </p:nvPr>
        </p:nvSpPr>
        <p:spPr>
          <a:xfrm>
            <a:off x="276574" y="1896730"/>
            <a:ext cx="11529205" cy="3419027"/>
          </a:xfrm>
          <a:prstGeom prst="rect">
            <a:avLst/>
          </a:prstGeom>
        </p:spPr>
        <p:txBody>
          <a:bodyPr/>
          <a:lstStyle>
            <a:lvl1pPr>
              <a:defRPr sz="2500">
                <a:solidFill>
                  <a:srgbClr val="000000"/>
                </a:solidFill>
                <a:latin typeface="+mj-lt"/>
              </a:defRPr>
            </a:lvl1pPr>
            <a:lvl2pPr>
              <a:defRPr sz="2500">
                <a:solidFill>
                  <a:srgbClr val="000000"/>
                </a:solidFill>
                <a:latin typeface="+mj-lt"/>
              </a:defRPr>
            </a:lvl2pPr>
            <a:lvl3pPr>
              <a:defRPr sz="2500">
                <a:solidFill>
                  <a:srgbClr val="000000"/>
                </a:solidFill>
                <a:latin typeface="+mj-lt"/>
              </a:defRPr>
            </a:lvl3pPr>
            <a:lvl4pPr>
              <a:defRPr sz="2500">
                <a:solidFill>
                  <a:srgbClr val="000000"/>
                </a:solidFill>
                <a:latin typeface="+mj-lt"/>
              </a:defRPr>
            </a:lvl4pPr>
            <a:lvl5pPr>
              <a:defRPr sz="25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9">
            <a:extLst>
              <a:ext uri="{FF2B5EF4-FFF2-40B4-BE49-F238E27FC236}">
                <a16:creationId xmlns:a16="http://schemas.microsoft.com/office/drawing/2014/main" id="{3E85D8C3-F2B1-9444-A28E-8FB9D7F98849}"/>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Text Placeholder 9">
            <a:extLst>
              <a:ext uri="{FF2B5EF4-FFF2-40B4-BE49-F238E27FC236}">
                <a16:creationId xmlns:a16="http://schemas.microsoft.com/office/drawing/2014/main" id="{1A0581D1-50D2-6D48-86A8-59FCE25590D8}"/>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09421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3E6-7DAB-9E4C-95EA-319C91BB4666}"/>
              </a:ext>
            </a:extLst>
          </p:cNvPr>
          <p:cNvSpPr>
            <a:spLocks noGrp="1"/>
          </p:cNvSpPr>
          <p:nvPr>
            <p:ph type="title"/>
          </p:nvPr>
        </p:nvSpPr>
        <p:spPr>
          <a:xfrm>
            <a:off x="276575" y="1072609"/>
            <a:ext cx="10515600" cy="56547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DAC89F-A2B2-3F43-B24D-3DAFA9E588DF}"/>
              </a:ext>
            </a:extLst>
          </p:cNvPr>
          <p:cNvSpPr>
            <a:spLocks noGrp="1"/>
          </p:cNvSpPr>
          <p:nvPr>
            <p:ph sz="half" idx="1"/>
          </p:nvPr>
        </p:nvSpPr>
        <p:spPr>
          <a:xfrm>
            <a:off x="276575" y="1825626"/>
            <a:ext cx="5057425" cy="3536788"/>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FCE95-7528-054B-93EC-AB2773ED30C1}"/>
              </a:ext>
            </a:extLst>
          </p:cNvPr>
          <p:cNvSpPr>
            <a:spLocks noGrp="1"/>
          </p:cNvSpPr>
          <p:nvPr>
            <p:ph sz="half" idx="2"/>
          </p:nvPr>
        </p:nvSpPr>
        <p:spPr>
          <a:xfrm>
            <a:off x="5465298" y="1825625"/>
            <a:ext cx="6342389" cy="3536789"/>
          </a:xfrm>
          <a:prstGeom prst="rect">
            <a:avLst/>
          </a:prstGeom>
        </p:spPr>
        <p:txBody>
          <a:bodyPr/>
          <a:lstStyle>
            <a:lvl1pPr>
              <a:defRPr sz="1600">
                <a:solidFill>
                  <a:srgbClr val="000000"/>
                </a:solidFill>
                <a:latin typeface="+mj-lt"/>
              </a:defRPr>
            </a:lvl1pPr>
            <a:lvl2pPr>
              <a:defRPr sz="1600">
                <a:solidFill>
                  <a:srgbClr val="000000"/>
                </a:solidFill>
                <a:latin typeface="+mj-lt"/>
              </a:defRPr>
            </a:lvl2pPr>
            <a:lvl3pPr>
              <a:defRPr sz="16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9">
            <a:extLst>
              <a:ext uri="{FF2B5EF4-FFF2-40B4-BE49-F238E27FC236}">
                <a16:creationId xmlns:a16="http://schemas.microsoft.com/office/drawing/2014/main" id="{6A0984B7-6526-DB4C-A5BB-B2CFDDD8398D}"/>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0" name="Text Placeholder 9">
            <a:extLst>
              <a:ext uri="{FF2B5EF4-FFF2-40B4-BE49-F238E27FC236}">
                <a16:creationId xmlns:a16="http://schemas.microsoft.com/office/drawing/2014/main" id="{E3264698-7EE9-B644-8709-66C5795D24E1}"/>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65673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3C00E-7898-1B4A-B7D0-1AFA856B1AAA}"/>
              </a:ext>
            </a:extLst>
          </p:cNvPr>
          <p:cNvSpPr>
            <a:spLocks noGrp="1"/>
          </p:cNvSpPr>
          <p:nvPr>
            <p:ph type="body" sz="quarter" idx="3"/>
          </p:nvPr>
        </p:nvSpPr>
        <p:spPr>
          <a:xfrm>
            <a:off x="7765367" y="1134609"/>
            <a:ext cx="4044342" cy="4182740"/>
          </a:xfrm>
          <a:prstGeom prst="rect">
            <a:avLst/>
          </a:prstGeom>
        </p:spPr>
        <p:txBody>
          <a:bodyPr anchor="b"/>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5" name="Picture Placeholder 14">
            <a:extLst>
              <a:ext uri="{FF2B5EF4-FFF2-40B4-BE49-F238E27FC236}">
                <a16:creationId xmlns:a16="http://schemas.microsoft.com/office/drawing/2014/main" id="{94586B78-CCE7-2C44-B1F7-DB32398B3B20}"/>
              </a:ext>
            </a:extLst>
          </p:cNvPr>
          <p:cNvSpPr>
            <a:spLocks noGrp="1"/>
          </p:cNvSpPr>
          <p:nvPr>
            <p:ph type="pic" sz="quarter" idx="15"/>
          </p:nvPr>
        </p:nvSpPr>
        <p:spPr>
          <a:xfrm>
            <a:off x="382292" y="1127589"/>
            <a:ext cx="7235126" cy="4189760"/>
          </a:xfrm>
          <a:prstGeom prst="rect">
            <a:avLst/>
          </a:prstGeom>
          <a:solidFill>
            <a:schemeClr val="bg2"/>
          </a:solidFill>
        </p:spPr>
        <p:txBody>
          <a:bodyPr/>
          <a:lstStyle/>
          <a:p>
            <a:endParaRPr lang="en-US"/>
          </a:p>
        </p:txBody>
      </p:sp>
      <p:sp>
        <p:nvSpPr>
          <p:cNvPr id="17" name="Text Placeholder 16">
            <a:extLst>
              <a:ext uri="{FF2B5EF4-FFF2-40B4-BE49-F238E27FC236}">
                <a16:creationId xmlns:a16="http://schemas.microsoft.com/office/drawing/2014/main" id="{49C38E81-FDD1-8E4A-A7E6-0A13E4C22932}"/>
              </a:ext>
            </a:extLst>
          </p:cNvPr>
          <p:cNvSpPr>
            <a:spLocks noGrp="1"/>
          </p:cNvSpPr>
          <p:nvPr>
            <p:ph type="body" sz="quarter" idx="16" hasCustomPrompt="1"/>
          </p:nvPr>
        </p:nvSpPr>
        <p:spPr>
          <a:xfrm>
            <a:off x="6160436" y="5341929"/>
            <a:ext cx="1547690" cy="206374"/>
          </a:xfrm>
          <a:prstGeom prst="rect">
            <a:avLst/>
          </a:prstGeom>
        </p:spPr>
        <p:txBody>
          <a:bodyPr/>
          <a:lstStyle>
            <a:lvl1pPr marL="0" indent="0" algn="r">
              <a:buNone/>
              <a:defRPr sz="1000" i="1">
                <a:solidFill>
                  <a:srgbClr val="000000"/>
                </a:solidFill>
                <a:latin typeface="+mj-lt"/>
              </a:defRPr>
            </a:lvl1pPr>
          </a:lstStyle>
          <a:p>
            <a:pPr lvl="0"/>
            <a:r>
              <a:rPr lang="en-US"/>
              <a:t>Image caption comes here</a:t>
            </a:r>
          </a:p>
        </p:txBody>
      </p:sp>
      <p:sp>
        <p:nvSpPr>
          <p:cNvPr id="7" name="Text Placeholder 9">
            <a:extLst>
              <a:ext uri="{FF2B5EF4-FFF2-40B4-BE49-F238E27FC236}">
                <a16:creationId xmlns:a16="http://schemas.microsoft.com/office/drawing/2014/main" id="{621EF255-19E6-DD4D-83A3-1F255496A77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8" name="Text Placeholder 9">
            <a:extLst>
              <a:ext uri="{FF2B5EF4-FFF2-40B4-BE49-F238E27FC236}">
                <a16:creationId xmlns:a16="http://schemas.microsoft.com/office/drawing/2014/main" id="{2F13ABD6-EC53-354A-B94A-BDEEFAF9DCBF}"/>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833465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19F8920-6204-0345-80FC-76B9488E947E}"/>
              </a:ext>
            </a:extLst>
          </p:cNvPr>
          <p:cNvSpPr>
            <a:spLocks noGrp="1"/>
          </p:cNvSpPr>
          <p:nvPr>
            <p:ph type="body" sz="quarter" idx="16" hasCustomPrompt="1"/>
          </p:nvPr>
        </p:nvSpPr>
        <p:spPr>
          <a:xfrm>
            <a:off x="10389615" y="5325393"/>
            <a:ext cx="1547690" cy="206374"/>
          </a:xfrm>
          <a:prstGeom prst="rect">
            <a:avLst/>
          </a:prstGeom>
        </p:spPr>
        <p:txBody>
          <a:bodyPr/>
          <a:lstStyle>
            <a:lvl1pPr marL="0" indent="0" algn="l">
              <a:buNone/>
              <a:defRPr sz="1000" i="1">
                <a:solidFill>
                  <a:srgbClr val="000000"/>
                </a:solidFill>
                <a:latin typeface="+mj-lt"/>
              </a:defRPr>
            </a:lvl1pPr>
          </a:lstStyle>
          <a:p>
            <a:pPr lvl="0"/>
            <a:r>
              <a:rPr lang="en-US"/>
              <a:t>Image caption comes here</a:t>
            </a:r>
          </a:p>
        </p:txBody>
      </p:sp>
      <p:sp>
        <p:nvSpPr>
          <p:cNvPr id="8" name="Picture Placeholder 5">
            <a:extLst>
              <a:ext uri="{FF2B5EF4-FFF2-40B4-BE49-F238E27FC236}">
                <a16:creationId xmlns:a16="http://schemas.microsoft.com/office/drawing/2014/main" id="{8F73BA84-4733-5A4D-B26E-FA78692FFE90}"/>
              </a:ext>
            </a:extLst>
          </p:cNvPr>
          <p:cNvSpPr>
            <a:spLocks noGrp="1"/>
          </p:cNvSpPr>
          <p:nvPr>
            <p:ph type="pic" sz="quarter" idx="15"/>
          </p:nvPr>
        </p:nvSpPr>
        <p:spPr>
          <a:xfrm>
            <a:off x="405558" y="1135643"/>
            <a:ext cx="6471504" cy="4176061"/>
          </a:xfrm>
          <a:prstGeom prst="rect">
            <a:avLst/>
          </a:prstGeom>
          <a:solidFill>
            <a:schemeClr val="accent4"/>
          </a:solidFill>
        </p:spPr>
        <p:txBody>
          <a:bodyPr/>
          <a:lstStyle/>
          <a:p>
            <a:endParaRPr lang="en-US"/>
          </a:p>
        </p:txBody>
      </p:sp>
      <p:sp>
        <p:nvSpPr>
          <p:cNvPr id="9" name="Picture Placeholder 7">
            <a:extLst>
              <a:ext uri="{FF2B5EF4-FFF2-40B4-BE49-F238E27FC236}">
                <a16:creationId xmlns:a16="http://schemas.microsoft.com/office/drawing/2014/main" id="{95F64C2A-6C9B-C947-BDDE-5DCBAA14C52A}"/>
              </a:ext>
            </a:extLst>
          </p:cNvPr>
          <p:cNvSpPr>
            <a:spLocks noGrp="1"/>
          </p:cNvSpPr>
          <p:nvPr>
            <p:ph type="pic" sz="quarter" idx="17"/>
          </p:nvPr>
        </p:nvSpPr>
        <p:spPr>
          <a:xfrm>
            <a:off x="6994056" y="1135642"/>
            <a:ext cx="4848658" cy="2169375"/>
          </a:xfrm>
          <a:prstGeom prst="rect">
            <a:avLst/>
          </a:prstGeom>
          <a:solidFill>
            <a:schemeClr val="bg2"/>
          </a:solidFill>
        </p:spPr>
        <p:txBody>
          <a:bodyPr/>
          <a:lstStyle/>
          <a:p>
            <a:endParaRPr lang="en-US"/>
          </a:p>
        </p:txBody>
      </p:sp>
      <p:sp>
        <p:nvSpPr>
          <p:cNvPr id="10" name="Picture Placeholder 7">
            <a:extLst>
              <a:ext uri="{FF2B5EF4-FFF2-40B4-BE49-F238E27FC236}">
                <a16:creationId xmlns:a16="http://schemas.microsoft.com/office/drawing/2014/main" id="{528A82B0-CE03-8542-BC0A-3C80117C0504}"/>
              </a:ext>
            </a:extLst>
          </p:cNvPr>
          <p:cNvSpPr>
            <a:spLocks noGrp="1"/>
          </p:cNvSpPr>
          <p:nvPr>
            <p:ph type="pic" sz="quarter" idx="18"/>
          </p:nvPr>
        </p:nvSpPr>
        <p:spPr>
          <a:xfrm>
            <a:off x="6994056" y="3421966"/>
            <a:ext cx="4848658" cy="1882631"/>
          </a:xfrm>
          <a:prstGeom prst="rect">
            <a:avLst/>
          </a:prstGeom>
          <a:solidFill>
            <a:schemeClr val="accent2"/>
          </a:solidFill>
        </p:spPr>
        <p:txBody>
          <a:bodyPr/>
          <a:lstStyle/>
          <a:p>
            <a:endParaRPr lang="en-US"/>
          </a:p>
        </p:txBody>
      </p:sp>
      <p:sp>
        <p:nvSpPr>
          <p:cNvPr id="11" name="Text Placeholder 9">
            <a:extLst>
              <a:ext uri="{FF2B5EF4-FFF2-40B4-BE49-F238E27FC236}">
                <a16:creationId xmlns:a16="http://schemas.microsoft.com/office/drawing/2014/main" id="{9247DC24-2FC5-6845-92F8-B3BCF434EB85}"/>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SECTION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14" name="Text Placeholder 9">
            <a:extLst>
              <a:ext uri="{FF2B5EF4-FFF2-40B4-BE49-F238E27FC236}">
                <a16:creationId xmlns:a16="http://schemas.microsoft.com/office/drawing/2014/main" id="{2A89C6B5-0C20-2F4B-B3DA-B42440C55E96}"/>
              </a:ext>
            </a:extLst>
          </p:cNvPr>
          <p:cNvSpPr txBox="1">
            <a:spLocks/>
          </p:cNvSpPr>
          <p:nvPr userDrawn="1"/>
        </p:nvSpPr>
        <p:spPr>
          <a:xfrm>
            <a:off x="9723630" y="318467"/>
            <a:ext cx="1961184" cy="20478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Calibri Light" panose="020F0302020204030204"/>
                <a:ea typeface="+mn-ea"/>
                <a:cs typeface="+mn-cs"/>
              </a:rPr>
              <a:t>DOCUMENT NAME COMES HERE</a:t>
            </a:r>
            <a:endParaRPr kumimoji="0" lang="en-US" sz="10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2630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4.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4.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5.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6.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4.pn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7.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7.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7.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4.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0239" y="893112"/>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10" name="Picture 9">
            <a:extLst>
              <a:ext uri="{FF2B5EF4-FFF2-40B4-BE49-F238E27FC236}">
                <a16:creationId xmlns:a16="http://schemas.microsoft.com/office/drawing/2014/main" id="{7CEBA83F-CDE7-8449-9A66-30163217B9A2}"/>
              </a:ext>
            </a:extLst>
          </p:cNvPr>
          <p:cNvPicPr>
            <a:picLocks noChangeAspect="1"/>
          </p:cNvPicPr>
          <p:nvPr userDrawn="1"/>
        </p:nvPicPr>
        <p:blipFill>
          <a:blip r:embed="rId24"/>
          <a:stretch>
            <a:fillRect/>
          </a:stretch>
        </p:blipFill>
        <p:spPr>
          <a:xfrm>
            <a:off x="-733030" y="5228774"/>
            <a:ext cx="2896402" cy="1629226"/>
          </a:xfrm>
          <a:prstGeom prst="rect">
            <a:avLst/>
          </a:prstGeom>
        </p:spPr>
      </p:pic>
      <p:pic>
        <p:nvPicPr>
          <p:cNvPr id="11" name="Picture 10">
            <a:extLst>
              <a:ext uri="{FF2B5EF4-FFF2-40B4-BE49-F238E27FC236}">
                <a16:creationId xmlns:a16="http://schemas.microsoft.com/office/drawing/2014/main" id="{3AB988C2-CF55-4342-936D-B4820DD26F23}"/>
              </a:ext>
            </a:extLst>
          </p:cNvPr>
          <p:cNvPicPr>
            <a:picLocks noChangeAspect="1"/>
          </p:cNvPicPr>
          <p:nvPr userDrawn="1"/>
        </p:nvPicPr>
        <p:blipFill>
          <a:blip r:embed="rId25"/>
          <a:stretch>
            <a:fillRect/>
          </a:stretch>
        </p:blipFill>
        <p:spPr>
          <a:xfrm>
            <a:off x="0" y="0"/>
            <a:ext cx="12192000" cy="114300"/>
          </a:xfrm>
          <a:prstGeom prst="rect">
            <a:avLst/>
          </a:prstGeom>
        </p:spPr>
      </p:pic>
      <p:sp>
        <p:nvSpPr>
          <p:cNvPr id="12" name="Slide Number Placeholder 4">
            <a:extLst>
              <a:ext uri="{FF2B5EF4-FFF2-40B4-BE49-F238E27FC236}">
                <a16:creationId xmlns:a16="http://schemas.microsoft.com/office/drawing/2014/main" id="{F724F7D2-A20D-9D4D-A4AA-AA134B300DD4}"/>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4" name="Text Placeholder 9">
            <a:extLst>
              <a:ext uri="{FF2B5EF4-FFF2-40B4-BE49-F238E27FC236}">
                <a16:creationId xmlns:a16="http://schemas.microsoft.com/office/drawing/2014/main" id="{D56F0150-172E-1B4F-9916-802C0D88C0E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0000"/>
                </a:solidFill>
              </a:rPr>
              <a:t>SECTION COMES HERE</a:t>
            </a:r>
            <a:endParaRPr lang="en-US">
              <a:solidFill>
                <a:srgbClr val="000000"/>
              </a:solidFill>
            </a:endParaRPr>
          </a:p>
        </p:txBody>
      </p:sp>
    </p:spTree>
    <p:extLst>
      <p:ext uri="{BB962C8B-B14F-4D97-AF65-F5344CB8AC3E}">
        <p14:creationId xmlns:p14="http://schemas.microsoft.com/office/powerpoint/2010/main" val="69073074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674" r:id="rId3"/>
    <p:sldLayoutId id="2147483676" r:id="rId4"/>
    <p:sldLayoutId id="2147483675" r:id="rId5"/>
    <p:sldLayoutId id="2147483677" r:id="rId6"/>
    <p:sldLayoutId id="2147483678" r:id="rId7"/>
    <p:sldLayoutId id="2147483834" r:id="rId8"/>
    <p:sldLayoutId id="2147483679" r:id="rId9"/>
    <p:sldLayoutId id="2147483681" r:id="rId10"/>
    <p:sldLayoutId id="2147483682" r:id="rId11"/>
    <p:sldLayoutId id="2147483898" r:id="rId12"/>
    <p:sldLayoutId id="2147483899" r:id="rId13"/>
    <p:sldLayoutId id="2147483901" r:id="rId14"/>
    <p:sldLayoutId id="2147483936" r:id="rId15"/>
    <p:sldLayoutId id="2147483937" r:id="rId16"/>
    <p:sldLayoutId id="2147483972" r:id="rId17"/>
    <p:sldLayoutId id="2147483973" r:id="rId18"/>
    <p:sldLayoutId id="2147484025" r:id="rId19"/>
    <p:sldLayoutId id="2147484118" r:id="rId20"/>
    <p:sldLayoutId id="2147484119" r:id="rId21"/>
    <p:sldLayoutId id="2147484120" r:id="rId22"/>
  </p:sldLayoutIdLst>
  <p:hf sldNum="0" hdr="0" ftr="0" dt="0"/>
  <p:txStyles>
    <p:titleStyle>
      <a:lvl1pPr algn="l" defTabSz="914400" rtl="0" eaLnBrk="1" latinLnBrk="0" hangingPunct="1">
        <a:lnSpc>
          <a:spcPct val="90000"/>
        </a:lnSpc>
        <a:spcBef>
          <a:spcPct val="0"/>
        </a:spcBef>
        <a:buNone/>
        <a:defRPr sz="7500" b="0" i="1" kern="1200">
          <a:solidFill>
            <a:srgbClr val="9000FF"/>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0239" y="893112"/>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11" name="Picture 10">
            <a:extLst>
              <a:ext uri="{FF2B5EF4-FFF2-40B4-BE49-F238E27FC236}">
                <a16:creationId xmlns:a16="http://schemas.microsoft.com/office/drawing/2014/main" id="{3AB988C2-CF55-4342-936D-B4820DD26F23}"/>
              </a:ext>
            </a:extLst>
          </p:cNvPr>
          <p:cNvPicPr>
            <a:picLocks noChangeAspect="1"/>
          </p:cNvPicPr>
          <p:nvPr userDrawn="1"/>
        </p:nvPicPr>
        <p:blipFill>
          <a:blip r:embed="rId23"/>
          <a:stretch>
            <a:fillRect/>
          </a:stretch>
        </p:blipFill>
        <p:spPr>
          <a:xfrm>
            <a:off x="0" y="0"/>
            <a:ext cx="12192000" cy="114300"/>
          </a:xfrm>
          <a:prstGeom prst="rect">
            <a:avLst/>
          </a:prstGeom>
        </p:spPr>
      </p:pic>
      <p:sp>
        <p:nvSpPr>
          <p:cNvPr id="12" name="Slide Number Placeholder 4">
            <a:extLst>
              <a:ext uri="{FF2B5EF4-FFF2-40B4-BE49-F238E27FC236}">
                <a16:creationId xmlns:a16="http://schemas.microsoft.com/office/drawing/2014/main" id="{F724F7D2-A20D-9D4D-A4AA-AA134B300DD4}"/>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4" name="Text Placeholder 9">
            <a:extLst>
              <a:ext uri="{FF2B5EF4-FFF2-40B4-BE49-F238E27FC236}">
                <a16:creationId xmlns:a16="http://schemas.microsoft.com/office/drawing/2014/main" id="{D56F0150-172E-1B4F-9916-802C0D88C0E8}"/>
              </a:ext>
            </a:extLst>
          </p:cNvPr>
          <p:cNvSpPr txBox="1">
            <a:spLocks/>
          </p:cNvSpPr>
          <p:nvPr userDrawn="1"/>
        </p:nvSpPr>
        <p:spPr>
          <a:xfrm>
            <a:off x="312549" y="318467"/>
            <a:ext cx="1524000" cy="204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rgbClr val="FFFFF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0000"/>
                </a:solidFill>
              </a:rPr>
              <a:t>SECTION COMES HERE</a:t>
            </a:r>
            <a:endParaRPr lang="en-US">
              <a:solidFill>
                <a:srgbClr val="000000"/>
              </a:solidFill>
            </a:endParaRPr>
          </a:p>
        </p:txBody>
      </p:sp>
      <p:pic>
        <p:nvPicPr>
          <p:cNvPr id="15" name="Picture 14">
            <a:extLst>
              <a:ext uri="{FF2B5EF4-FFF2-40B4-BE49-F238E27FC236}">
                <a16:creationId xmlns:a16="http://schemas.microsoft.com/office/drawing/2014/main" id="{A28D8C87-3064-B34F-85D0-15984595655E}"/>
              </a:ext>
            </a:extLst>
          </p:cNvPr>
          <p:cNvPicPr>
            <a:picLocks noChangeAspect="1"/>
          </p:cNvPicPr>
          <p:nvPr userDrawn="1"/>
        </p:nvPicPr>
        <p:blipFill>
          <a:blip r:embed="rId24"/>
          <a:stretch>
            <a:fillRect/>
          </a:stretch>
        </p:blipFill>
        <p:spPr>
          <a:xfrm>
            <a:off x="-751819" y="5207242"/>
            <a:ext cx="2943874" cy="1655929"/>
          </a:xfrm>
          <a:prstGeom prst="rect">
            <a:avLst/>
          </a:prstGeom>
        </p:spPr>
      </p:pic>
    </p:spTree>
    <p:extLst>
      <p:ext uri="{BB962C8B-B14F-4D97-AF65-F5344CB8AC3E}">
        <p14:creationId xmlns:p14="http://schemas.microsoft.com/office/powerpoint/2010/main" val="97647951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 id="2147484064" r:id="rId21"/>
  </p:sldLayoutIdLst>
  <p:hf sldNum="0" hdr="0" ftr="0" dt="0"/>
  <p:txStyles>
    <p:titleStyle>
      <a:lvl1pPr algn="l" defTabSz="914400" rtl="0" eaLnBrk="1" latinLnBrk="0" hangingPunct="1">
        <a:lnSpc>
          <a:spcPct val="90000"/>
        </a:lnSpc>
        <a:spcBef>
          <a:spcPct val="0"/>
        </a:spcBef>
        <a:buNone/>
        <a:defRPr sz="7500" b="0" i="1" kern="1200">
          <a:solidFill>
            <a:srgbClr val="9000FF"/>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7274" y="948087"/>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8" name="Picture 7">
            <a:extLst>
              <a:ext uri="{FF2B5EF4-FFF2-40B4-BE49-F238E27FC236}">
                <a16:creationId xmlns:a16="http://schemas.microsoft.com/office/drawing/2014/main" id="{28ECD0FF-CC65-194A-93D2-737FE52FA18B}"/>
              </a:ext>
            </a:extLst>
          </p:cNvPr>
          <p:cNvPicPr>
            <a:picLocks noChangeAspect="1"/>
          </p:cNvPicPr>
          <p:nvPr userDrawn="1"/>
        </p:nvPicPr>
        <p:blipFill>
          <a:blip r:embed="rId18"/>
          <a:stretch>
            <a:fillRect/>
          </a:stretch>
        </p:blipFill>
        <p:spPr>
          <a:xfrm>
            <a:off x="-710353" y="5252113"/>
            <a:ext cx="2896402" cy="1629226"/>
          </a:xfrm>
          <a:prstGeom prst="rect">
            <a:avLst/>
          </a:prstGeom>
        </p:spPr>
      </p:pic>
      <p:pic>
        <p:nvPicPr>
          <p:cNvPr id="10" name="Picture 9">
            <a:extLst>
              <a:ext uri="{FF2B5EF4-FFF2-40B4-BE49-F238E27FC236}">
                <a16:creationId xmlns:a16="http://schemas.microsoft.com/office/drawing/2014/main" id="{F622FD06-0C28-B64D-A19A-4A997890114F}"/>
              </a:ext>
            </a:extLst>
          </p:cNvPr>
          <p:cNvPicPr>
            <a:picLocks noChangeAspect="1"/>
          </p:cNvPicPr>
          <p:nvPr userDrawn="1"/>
        </p:nvPicPr>
        <p:blipFill>
          <a:blip r:embed="rId19"/>
          <a:stretch>
            <a:fillRect/>
          </a:stretch>
        </p:blipFill>
        <p:spPr>
          <a:xfrm>
            <a:off x="0" y="0"/>
            <a:ext cx="12192000" cy="114300"/>
          </a:xfrm>
          <a:prstGeom prst="rect">
            <a:avLst/>
          </a:prstGeom>
        </p:spPr>
      </p:pic>
      <p:sp>
        <p:nvSpPr>
          <p:cNvPr id="6" name="Slide Number Placeholder 4">
            <a:extLst>
              <a:ext uri="{FF2B5EF4-FFF2-40B4-BE49-F238E27FC236}">
                <a16:creationId xmlns:a16="http://schemas.microsoft.com/office/drawing/2014/main" id="{5EB069E1-11E1-5A47-9E99-A90361F44DA0}"/>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80550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hf sldNum="0" hdr="0" ftr="0" dt="0"/>
  <p:txStyles>
    <p:titleStyle>
      <a:lvl1pPr algn="l" defTabSz="914400" rtl="0" eaLnBrk="1" latinLnBrk="0" hangingPunct="1">
        <a:lnSpc>
          <a:spcPct val="90000"/>
        </a:lnSpc>
        <a:spcBef>
          <a:spcPct val="0"/>
        </a:spcBef>
        <a:buNone/>
        <a:defRPr sz="7500" b="0" i="1" kern="1200">
          <a:solidFill>
            <a:srgbClr val="00B05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7274" y="948087"/>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10" name="Picture 9">
            <a:extLst>
              <a:ext uri="{FF2B5EF4-FFF2-40B4-BE49-F238E27FC236}">
                <a16:creationId xmlns:a16="http://schemas.microsoft.com/office/drawing/2014/main" id="{F622FD06-0C28-B64D-A19A-4A997890114F}"/>
              </a:ext>
            </a:extLst>
          </p:cNvPr>
          <p:cNvPicPr>
            <a:picLocks noChangeAspect="1"/>
          </p:cNvPicPr>
          <p:nvPr userDrawn="1"/>
        </p:nvPicPr>
        <p:blipFill>
          <a:blip r:embed="rId18"/>
          <a:stretch>
            <a:fillRect/>
          </a:stretch>
        </p:blipFill>
        <p:spPr>
          <a:xfrm>
            <a:off x="0" y="0"/>
            <a:ext cx="12192000" cy="114300"/>
          </a:xfrm>
          <a:prstGeom prst="rect">
            <a:avLst/>
          </a:prstGeom>
        </p:spPr>
      </p:pic>
      <p:sp>
        <p:nvSpPr>
          <p:cNvPr id="6" name="Slide Number Placeholder 4">
            <a:extLst>
              <a:ext uri="{FF2B5EF4-FFF2-40B4-BE49-F238E27FC236}">
                <a16:creationId xmlns:a16="http://schemas.microsoft.com/office/drawing/2014/main" id="{5EB069E1-11E1-5A47-9E99-A90361F44DA0}"/>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27CD6B0-F97E-B942-8E93-68F32D42B576}"/>
              </a:ext>
            </a:extLst>
          </p:cNvPr>
          <p:cNvPicPr>
            <a:picLocks noChangeAspect="1"/>
          </p:cNvPicPr>
          <p:nvPr userDrawn="1"/>
        </p:nvPicPr>
        <p:blipFill>
          <a:blip r:embed="rId19"/>
          <a:stretch>
            <a:fillRect/>
          </a:stretch>
        </p:blipFill>
        <p:spPr>
          <a:xfrm>
            <a:off x="-751819" y="5207242"/>
            <a:ext cx="2943874" cy="1655929"/>
          </a:xfrm>
          <a:prstGeom prst="rect">
            <a:avLst/>
          </a:prstGeom>
        </p:spPr>
      </p:pic>
    </p:spTree>
    <p:extLst>
      <p:ext uri="{BB962C8B-B14F-4D97-AF65-F5344CB8AC3E}">
        <p14:creationId xmlns:p14="http://schemas.microsoft.com/office/powerpoint/2010/main" val="28820340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hf sldNum="0" hdr="0" ftr="0" dt="0"/>
  <p:txStyles>
    <p:titleStyle>
      <a:lvl1pPr algn="l" defTabSz="914400" rtl="0" eaLnBrk="1" latinLnBrk="0" hangingPunct="1">
        <a:lnSpc>
          <a:spcPct val="90000"/>
        </a:lnSpc>
        <a:spcBef>
          <a:spcPct val="0"/>
        </a:spcBef>
        <a:buNone/>
        <a:defRPr sz="7500" b="0" i="1" kern="1200">
          <a:solidFill>
            <a:srgbClr val="00B05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CF0B0-0D30-244B-9188-88061F25A73D}"/>
              </a:ext>
            </a:extLst>
          </p:cNvPr>
          <p:cNvPicPr>
            <a:picLocks noChangeAspect="1"/>
          </p:cNvPicPr>
          <p:nvPr userDrawn="1"/>
        </p:nvPicPr>
        <p:blipFill>
          <a:blip r:embed="rId18"/>
          <a:stretch>
            <a:fillRect/>
          </a:stretch>
        </p:blipFill>
        <p:spPr>
          <a:xfrm>
            <a:off x="-728083" y="5226017"/>
            <a:ext cx="2896402" cy="1629226"/>
          </a:xfrm>
          <a:prstGeom prst="rect">
            <a:avLst/>
          </a:prstGeom>
        </p:spPr>
      </p:pic>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6682" y="956141"/>
            <a:ext cx="10690375"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8" name="Picture 7">
            <a:extLst>
              <a:ext uri="{FF2B5EF4-FFF2-40B4-BE49-F238E27FC236}">
                <a16:creationId xmlns:a16="http://schemas.microsoft.com/office/drawing/2014/main" id="{610003DA-4BFF-A242-90E4-51B6145436C6}"/>
              </a:ext>
            </a:extLst>
          </p:cNvPr>
          <p:cNvPicPr>
            <a:picLocks noChangeAspect="1"/>
          </p:cNvPicPr>
          <p:nvPr userDrawn="1"/>
        </p:nvPicPr>
        <p:blipFill>
          <a:blip r:embed="rId19"/>
          <a:stretch>
            <a:fillRect/>
          </a:stretch>
        </p:blipFill>
        <p:spPr>
          <a:xfrm>
            <a:off x="0" y="-9769"/>
            <a:ext cx="12192000" cy="114300"/>
          </a:xfrm>
          <a:prstGeom prst="rect">
            <a:avLst/>
          </a:prstGeom>
        </p:spPr>
      </p:pic>
      <p:sp>
        <p:nvSpPr>
          <p:cNvPr id="6" name="Slide Number Placeholder 4">
            <a:extLst>
              <a:ext uri="{FF2B5EF4-FFF2-40B4-BE49-F238E27FC236}">
                <a16:creationId xmlns:a16="http://schemas.microsoft.com/office/drawing/2014/main" id="{35CE35D1-C859-0E4C-9992-5C12B4280AE1}"/>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724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Lst>
  <p:hf sldNum="0" hdr="0" ftr="0" dt="0"/>
  <p:txStyles>
    <p:titleStyle>
      <a:lvl1pPr algn="l" defTabSz="914400" rtl="0" eaLnBrk="1" latinLnBrk="0" hangingPunct="1">
        <a:lnSpc>
          <a:spcPct val="90000"/>
        </a:lnSpc>
        <a:spcBef>
          <a:spcPct val="0"/>
        </a:spcBef>
        <a:buNone/>
        <a:defRPr sz="7500" b="0" i="1"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66682" y="956141"/>
            <a:ext cx="10690375"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8" name="Picture 7">
            <a:extLst>
              <a:ext uri="{FF2B5EF4-FFF2-40B4-BE49-F238E27FC236}">
                <a16:creationId xmlns:a16="http://schemas.microsoft.com/office/drawing/2014/main" id="{610003DA-4BFF-A242-90E4-51B6145436C6}"/>
              </a:ext>
            </a:extLst>
          </p:cNvPr>
          <p:cNvPicPr>
            <a:picLocks noChangeAspect="1"/>
          </p:cNvPicPr>
          <p:nvPr userDrawn="1"/>
        </p:nvPicPr>
        <p:blipFill>
          <a:blip r:embed="rId18"/>
          <a:stretch>
            <a:fillRect/>
          </a:stretch>
        </p:blipFill>
        <p:spPr>
          <a:xfrm>
            <a:off x="0" y="-9769"/>
            <a:ext cx="12192000" cy="114300"/>
          </a:xfrm>
          <a:prstGeom prst="rect">
            <a:avLst/>
          </a:prstGeom>
        </p:spPr>
      </p:pic>
      <p:sp>
        <p:nvSpPr>
          <p:cNvPr id="6" name="Slide Number Placeholder 4">
            <a:extLst>
              <a:ext uri="{FF2B5EF4-FFF2-40B4-BE49-F238E27FC236}">
                <a16:creationId xmlns:a16="http://schemas.microsoft.com/office/drawing/2014/main" id="{35CE35D1-C859-0E4C-9992-5C12B4280AE1}"/>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B4400C5-FCB3-B940-BE82-406D00535062}"/>
              </a:ext>
            </a:extLst>
          </p:cNvPr>
          <p:cNvPicPr>
            <a:picLocks noChangeAspect="1"/>
          </p:cNvPicPr>
          <p:nvPr userDrawn="1"/>
        </p:nvPicPr>
        <p:blipFill>
          <a:blip r:embed="rId19"/>
          <a:stretch>
            <a:fillRect/>
          </a:stretch>
        </p:blipFill>
        <p:spPr>
          <a:xfrm>
            <a:off x="-751819" y="5207242"/>
            <a:ext cx="2943874" cy="1655929"/>
          </a:xfrm>
          <a:prstGeom prst="rect">
            <a:avLst/>
          </a:prstGeom>
        </p:spPr>
      </p:pic>
    </p:spTree>
    <p:extLst>
      <p:ext uri="{BB962C8B-B14F-4D97-AF65-F5344CB8AC3E}">
        <p14:creationId xmlns:p14="http://schemas.microsoft.com/office/powerpoint/2010/main" val="246560825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Lst>
  <p:hf sldNum="0" hdr="0" ftr="0" dt="0"/>
  <p:txStyles>
    <p:titleStyle>
      <a:lvl1pPr algn="l" defTabSz="914400" rtl="0" eaLnBrk="1" latinLnBrk="0" hangingPunct="1">
        <a:lnSpc>
          <a:spcPct val="90000"/>
        </a:lnSpc>
        <a:spcBef>
          <a:spcPct val="0"/>
        </a:spcBef>
        <a:buNone/>
        <a:defRPr sz="7500" b="0" i="1"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46172" y="950486"/>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8" name="Picture 7">
            <a:extLst>
              <a:ext uri="{FF2B5EF4-FFF2-40B4-BE49-F238E27FC236}">
                <a16:creationId xmlns:a16="http://schemas.microsoft.com/office/drawing/2014/main" id="{BA25D6E5-8D58-5B49-BED9-2288875FF90A}"/>
              </a:ext>
            </a:extLst>
          </p:cNvPr>
          <p:cNvPicPr>
            <a:picLocks noChangeAspect="1"/>
          </p:cNvPicPr>
          <p:nvPr userDrawn="1"/>
        </p:nvPicPr>
        <p:blipFill>
          <a:blip r:embed="rId18"/>
          <a:stretch>
            <a:fillRect/>
          </a:stretch>
        </p:blipFill>
        <p:spPr>
          <a:xfrm>
            <a:off x="-678786" y="5228774"/>
            <a:ext cx="2896402" cy="1629226"/>
          </a:xfrm>
          <a:prstGeom prst="rect">
            <a:avLst/>
          </a:prstGeom>
        </p:spPr>
      </p:pic>
      <p:pic>
        <p:nvPicPr>
          <p:cNvPr id="11" name="Picture 10">
            <a:extLst>
              <a:ext uri="{FF2B5EF4-FFF2-40B4-BE49-F238E27FC236}">
                <a16:creationId xmlns:a16="http://schemas.microsoft.com/office/drawing/2014/main" id="{78342552-6A37-A348-A9AF-B66EC013FC40}"/>
              </a:ext>
            </a:extLst>
          </p:cNvPr>
          <p:cNvPicPr>
            <a:picLocks noChangeAspect="1"/>
          </p:cNvPicPr>
          <p:nvPr userDrawn="1"/>
        </p:nvPicPr>
        <p:blipFill>
          <a:blip r:embed="rId19"/>
          <a:stretch>
            <a:fillRect/>
          </a:stretch>
        </p:blipFill>
        <p:spPr>
          <a:xfrm>
            <a:off x="0" y="0"/>
            <a:ext cx="12192000" cy="114300"/>
          </a:xfrm>
          <a:prstGeom prst="rect">
            <a:avLst/>
          </a:prstGeom>
        </p:spPr>
      </p:pic>
      <p:sp>
        <p:nvSpPr>
          <p:cNvPr id="6" name="Slide Number Placeholder 4">
            <a:extLst>
              <a:ext uri="{FF2B5EF4-FFF2-40B4-BE49-F238E27FC236}">
                <a16:creationId xmlns:a16="http://schemas.microsoft.com/office/drawing/2014/main" id="{7D2162F4-64A7-D74C-BB5D-AED294C1961F}"/>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08683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hf sldNum="0" hdr="0" ftr="0" dt="0"/>
  <p:txStyles>
    <p:titleStyle>
      <a:lvl1pPr algn="l" defTabSz="914400" rtl="0" eaLnBrk="1" latinLnBrk="0" hangingPunct="1">
        <a:lnSpc>
          <a:spcPct val="90000"/>
        </a:lnSpc>
        <a:spcBef>
          <a:spcPct val="0"/>
        </a:spcBef>
        <a:buNone/>
        <a:defRPr sz="7500" b="0" i="1"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itle Placeholder 6">
            <a:extLst>
              <a:ext uri="{FF2B5EF4-FFF2-40B4-BE49-F238E27FC236}">
                <a16:creationId xmlns:a16="http://schemas.microsoft.com/office/drawing/2014/main" id="{48E534FC-79B8-984B-803F-ADD2EE7E1B0C}"/>
              </a:ext>
            </a:extLst>
          </p:cNvPr>
          <p:cNvSpPr>
            <a:spLocks noGrp="1"/>
          </p:cNvSpPr>
          <p:nvPr>
            <p:ph type="title"/>
          </p:nvPr>
        </p:nvSpPr>
        <p:spPr>
          <a:xfrm>
            <a:off x="246172" y="950486"/>
            <a:ext cx="9718523" cy="2219544"/>
          </a:xfrm>
          <a:prstGeom prst="rect">
            <a:avLst/>
          </a:prstGeom>
        </p:spPr>
        <p:txBody>
          <a:bodyPr vert="horz" lIns="91440" tIns="45720" rIns="91440" bIns="45720" rtlCol="0" anchor="ctr">
            <a:noAutofit/>
          </a:bodyPr>
          <a:lstStyle/>
          <a:p>
            <a:r>
              <a:rPr lang="en-GB"/>
              <a:t>Click to edit Master title style</a:t>
            </a:r>
            <a:endParaRPr lang="en-US"/>
          </a:p>
        </p:txBody>
      </p:sp>
      <p:pic>
        <p:nvPicPr>
          <p:cNvPr id="11" name="Picture 10">
            <a:extLst>
              <a:ext uri="{FF2B5EF4-FFF2-40B4-BE49-F238E27FC236}">
                <a16:creationId xmlns:a16="http://schemas.microsoft.com/office/drawing/2014/main" id="{78342552-6A37-A348-A9AF-B66EC013FC40}"/>
              </a:ext>
            </a:extLst>
          </p:cNvPr>
          <p:cNvPicPr>
            <a:picLocks noChangeAspect="1"/>
          </p:cNvPicPr>
          <p:nvPr userDrawn="1"/>
        </p:nvPicPr>
        <p:blipFill>
          <a:blip r:embed="rId18"/>
          <a:stretch>
            <a:fillRect/>
          </a:stretch>
        </p:blipFill>
        <p:spPr>
          <a:xfrm>
            <a:off x="0" y="0"/>
            <a:ext cx="12192000" cy="114300"/>
          </a:xfrm>
          <a:prstGeom prst="rect">
            <a:avLst/>
          </a:prstGeom>
        </p:spPr>
      </p:pic>
      <p:sp>
        <p:nvSpPr>
          <p:cNvPr id="6" name="Slide Number Placeholder 4">
            <a:extLst>
              <a:ext uri="{FF2B5EF4-FFF2-40B4-BE49-F238E27FC236}">
                <a16:creationId xmlns:a16="http://schemas.microsoft.com/office/drawing/2014/main" id="{7D2162F4-64A7-D74C-BB5D-AED294C1961F}"/>
              </a:ext>
            </a:extLst>
          </p:cNvPr>
          <p:cNvSpPr txBox="1">
            <a:spLocks/>
          </p:cNvSpPr>
          <p:nvPr userDrawn="1"/>
        </p:nvSpPr>
        <p:spPr>
          <a:xfrm>
            <a:off x="11579503" y="297499"/>
            <a:ext cx="334402" cy="241768"/>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D2229F-B072-4BAF-A703-FCD1C2963538}" type="slidenum">
              <a:rPr kumimoji="0" lang="en-US"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344E92A-01DA-D24A-8D21-9DF42AE1010A}"/>
              </a:ext>
            </a:extLst>
          </p:cNvPr>
          <p:cNvPicPr>
            <a:picLocks noChangeAspect="1"/>
          </p:cNvPicPr>
          <p:nvPr userDrawn="1"/>
        </p:nvPicPr>
        <p:blipFill>
          <a:blip r:embed="rId19"/>
          <a:stretch>
            <a:fillRect/>
          </a:stretch>
        </p:blipFill>
        <p:spPr>
          <a:xfrm>
            <a:off x="-751819" y="5207242"/>
            <a:ext cx="2943874" cy="1655929"/>
          </a:xfrm>
          <a:prstGeom prst="rect">
            <a:avLst/>
          </a:prstGeom>
        </p:spPr>
      </p:pic>
    </p:spTree>
    <p:extLst>
      <p:ext uri="{BB962C8B-B14F-4D97-AF65-F5344CB8AC3E}">
        <p14:creationId xmlns:p14="http://schemas.microsoft.com/office/powerpoint/2010/main" val="4177992902"/>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Lst>
  <p:hf sldNum="0" hdr="0" ftr="0" dt="0"/>
  <p:txStyles>
    <p:titleStyle>
      <a:lvl1pPr algn="l" defTabSz="914400" rtl="0" eaLnBrk="1" latinLnBrk="0" hangingPunct="1">
        <a:lnSpc>
          <a:spcPct val="90000"/>
        </a:lnSpc>
        <a:spcBef>
          <a:spcPct val="0"/>
        </a:spcBef>
        <a:buNone/>
        <a:defRPr sz="7500" b="0" i="1"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8540-C8A3-CB43-9832-73D618B14429}"/>
              </a:ext>
            </a:extLst>
          </p:cNvPr>
          <p:cNvSpPr>
            <a:spLocks noGrp="1"/>
          </p:cNvSpPr>
          <p:nvPr>
            <p:ph type="title"/>
          </p:nvPr>
        </p:nvSpPr>
        <p:spPr>
          <a:xfrm>
            <a:off x="391110" y="254644"/>
            <a:ext cx="11028388" cy="2881051"/>
          </a:xfrm>
          <a:solidFill>
            <a:schemeClr val="bg1"/>
          </a:solidFill>
        </p:spPr>
        <p:txBody>
          <a:bodyPr>
            <a:noAutofit/>
          </a:bodyPr>
          <a:lstStyle/>
          <a:p>
            <a:pPr algn="ctr"/>
            <a:r>
              <a:rPr lang="en-GB" sz="4800" b="1" i="0" baseline="30000" dirty="0"/>
              <a:t>Proposed PMNCH 2022 Advocacy Priorities</a:t>
            </a:r>
            <a:br>
              <a:rPr lang="en-GB" sz="4800" b="1" baseline="30000" dirty="0"/>
            </a:br>
            <a:br>
              <a:rPr lang="en-GB" sz="2800" b="1" baseline="30000" dirty="0"/>
            </a:br>
            <a:r>
              <a:rPr lang="en-GB" sz="2800" b="1" baseline="30000" dirty="0"/>
              <a:t>Feedback from consultations convened by the PMNCH Strategic Advocacy Committee</a:t>
            </a:r>
            <a:endParaRPr lang="en-CA" sz="2800" dirty="0"/>
          </a:p>
        </p:txBody>
      </p:sp>
      <p:sp>
        <p:nvSpPr>
          <p:cNvPr id="4" name="Rectangle 3">
            <a:extLst>
              <a:ext uri="{FF2B5EF4-FFF2-40B4-BE49-F238E27FC236}">
                <a16:creationId xmlns:a16="http://schemas.microsoft.com/office/drawing/2014/main" id="{87D116F2-8266-43C3-BC28-462ACA2AD8C8}"/>
              </a:ext>
            </a:extLst>
          </p:cNvPr>
          <p:cNvSpPr/>
          <p:nvPr/>
        </p:nvSpPr>
        <p:spPr>
          <a:xfrm>
            <a:off x="163569" y="5479647"/>
            <a:ext cx="1025577" cy="104750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 </a:t>
            </a:r>
          </a:p>
        </p:txBody>
      </p:sp>
      <p:sp>
        <p:nvSpPr>
          <p:cNvPr id="3" name="TextBox 2">
            <a:extLst>
              <a:ext uri="{FF2B5EF4-FFF2-40B4-BE49-F238E27FC236}">
                <a16:creationId xmlns:a16="http://schemas.microsoft.com/office/drawing/2014/main" id="{FB658F79-E55A-4B91-8338-B5EB292B31E1}"/>
              </a:ext>
            </a:extLst>
          </p:cNvPr>
          <p:cNvSpPr txBox="1"/>
          <p:nvPr/>
        </p:nvSpPr>
        <p:spPr>
          <a:xfrm>
            <a:off x="676357" y="4600575"/>
            <a:ext cx="4543425" cy="1323439"/>
          </a:xfrm>
          <a:prstGeom prst="rect">
            <a:avLst/>
          </a:prstGeom>
          <a:noFill/>
        </p:spPr>
        <p:txBody>
          <a:bodyPr wrap="square" rtlCol="0">
            <a:spAutoFit/>
          </a:bodyPr>
          <a:lstStyle/>
          <a:p>
            <a:r>
              <a:rPr lang="en-US" sz="2000" b="1" dirty="0"/>
              <a:t>Ann Starrs</a:t>
            </a:r>
          </a:p>
          <a:p>
            <a:r>
              <a:rPr lang="en-US" sz="2000" dirty="0"/>
              <a:t>Co-Chair</a:t>
            </a:r>
          </a:p>
          <a:p>
            <a:r>
              <a:rPr lang="en-US" sz="2000" dirty="0"/>
              <a:t>Strategic Advocacy Committee</a:t>
            </a:r>
          </a:p>
          <a:p>
            <a:r>
              <a:rPr lang="en-US" sz="2000" dirty="0"/>
              <a:t>7 Dec 2021</a:t>
            </a:r>
          </a:p>
        </p:txBody>
      </p:sp>
    </p:spTree>
    <p:extLst>
      <p:ext uri="{BB962C8B-B14F-4D97-AF65-F5344CB8AC3E}">
        <p14:creationId xmlns:p14="http://schemas.microsoft.com/office/powerpoint/2010/main" val="241983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52CC6-CE99-4A4D-9E63-402293B9D3E5}"/>
              </a:ext>
            </a:extLst>
          </p:cNvPr>
          <p:cNvPicPr>
            <a:picLocks noChangeAspect="1"/>
          </p:cNvPicPr>
          <p:nvPr/>
        </p:nvPicPr>
        <p:blipFill rotWithShape="1">
          <a:blip r:embed="rId3"/>
          <a:srcRect l="-1" r="-3370" b="45918"/>
          <a:stretch/>
        </p:blipFill>
        <p:spPr>
          <a:xfrm>
            <a:off x="324527" y="2423552"/>
            <a:ext cx="5339293" cy="4390782"/>
          </a:xfrm>
          <a:prstGeom prst="rect">
            <a:avLst/>
          </a:prstGeom>
        </p:spPr>
      </p:pic>
      <p:pic>
        <p:nvPicPr>
          <p:cNvPr id="9" name="Picture 8">
            <a:extLst>
              <a:ext uri="{FF2B5EF4-FFF2-40B4-BE49-F238E27FC236}">
                <a16:creationId xmlns:a16="http://schemas.microsoft.com/office/drawing/2014/main" id="{47A921AD-E65B-604D-A21C-61C372AB5306}"/>
              </a:ext>
            </a:extLst>
          </p:cNvPr>
          <p:cNvPicPr>
            <a:picLocks noChangeAspect="1"/>
          </p:cNvPicPr>
          <p:nvPr/>
        </p:nvPicPr>
        <p:blipFill rotWithShape="1">
          <a:blip r:embed="rId3"/>
          <a:srcRect t="54989"/>
          <a:stretch/>
        </p:blipFill>
        <p:spPr>
          <a:xfrm>
            <a:off x="5409162" y="2423552"/>
            <a:ext cx="5334552" cy="3774204"/>
          </a:xfrm>
          <a:prstGeom prst="rect">
            <a:avLst/>
          </a:prstGeom>
        </p:spPr>
      </p:pic>
      <p:sp>
        <p:nvSpPr>
          <p:cNvPr id="10" name="Title 1">
            <a:extLst>
              <a:ext uri="{FF2B5EF4-FFF2-40B4-BE49-F238E27FC236}">
                <a16:creationId xmlns:a16="http://schemas.microsoft.com/office/drawing/2014/main" id="{8C6D55B3-8ED3-FA43-BC1B-C217909656DF}"/>
              </a:ext>
            </a:extLst>
          </p:cNvPr>
          <p:cNvSpPr txBox="1">
            <a:spLocks/>
          </p:cNvSpPr>
          <p:nvPr/>
        </p:nvSpPr>
        <p:spPr>
          <a:xfrm>
            <a:off x="281252" y="298002"/>
            <a:ext cx="8369588" cy="73874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0" i="1" kern="1200">
                <a:solidFill>
                  <a:srgbClr val="9000FF"/>
                </a:solidFill>
                <a:latin typeface="Georgia" panose="02040502050405020303" pitchFamily="18" charset="0"/>
                <a:ea typeface="+mj-ea"/>
                <a:cs typeface="+mj-cs"/>
              </a:defRPr>
            </a:lvl1pPr>
          </a:lstStyle>
          <a:p>
            <a:r>
              <a:rPr lang="en-US" sz="3600" dirty="0">
                <a:latin typeface="Georgia"/>
              </a:rPr>
              <a:t>PMNCH Call to Action on COVID-19</a:t>
            </a:r>
          </a:p>
        </p:txBody>
      </p:sp>
      <p:pic>
        <p:nvPicPr>
          <p:cNvPr id="3" name="Picture 4" descr="A picture containing text&#10;&#10;Description automatically generated">
            <a:extLst>
              <a:ext uri="{FF2B5EF4-FFF2-40B4-BE49-F238E27FC236}">
                <a16:creationId xmlns:a16="http://schemas.microsoft.com/office/drawing/2014/main" id="{AE33866E-E6BD-4C11-BEB7-06AA4431E20D}"/>
              </a:ext>
            </a:extLst>
          </p:cNvPr>
          <p:cNvPicPr>
            <a:picLocks noChangeAspect="1"/>
          </p:cNvPicPr>
          <p:nvPr/>
        </p:nvPicPr>
        <p:blipFill>
          <a:blip r:embed="rId4"/>
          <a:stretch>
            <a:fillRect/>
          </a:stretch>
        </p:blipFill>
        <p:spPr>
          <a:xfrm>
            <a:off x="10016011" y="240899"/>
            <a:ext cx="1571462" cy="818238"/>
          </a:xfrm>
          <a:prstGeom prst="rect">
            <a:avLst/>
          </a:prstGeom>
        </p:spPr>
      </p:pic>
      <p:sp>
        <p:nvSpPr>
          <p:cNvPr id="7" name="TextBox 6">
            <a:extLst>
              <a:ext uri="{FF2B5EF4-FFF2-40B4-BE49-F238E27FC236}">
                <a16:creationId xmlns:a16="http://schemas.microsoft.com/office/drawing/2014/main" id="{2F5378C1-1F0E-46B6-8D44-12F60AA8F439}"/>
              </a:ext>
            </a:extLst>
          </p:cNvPr>
          <p:cNvSpPr txBox="1"/>
          <p:nvPr/>
        </p:nvSpPr>
        <p:spPr>
          <a:xfrm>
            <a:off x="324527" y="1068310"/>
            <a:ext cx="11277737" cy="1477328"/>
          </a:xfrm>
          <a:prstGeom prst="rect">
            <a:avLst/>
          </a:prstGeom>
          <a:noFill/>
        </p:spPr>
        <p:txBody>
          <a:bodyPr wrap="square">
            <a:spAutoFit/>
          </a:bodyPr>
          <a:lstStyle/>
          <a:p>
            <a:r>
              <a:rPr lang="en-US" i="1" dirty="0">
                <a:solidFill>
                  <a:srgbClr val="000000"/>
                </a:solidFill>
              </a:rPr>
              <a:t>The pandemic is disrupting the provision of life-saving services, contributing to the erosion of SRHR of women and adolescents, and further exposing and exacerbating systematic and structural racial, ethnic and gender inequities everywhere. Our call to action can prevent the COVID-19 pandemic from becoming a lasting crisis, while forging stronger primary healthcare systems as a pathway to Universal Health Coverage and fostering a more equitable world. There is no time to lose.</a:t>
            </a:r>
          </a:p>
        </p:txBody>
      </p:sp>
    </p:spTree>
    <p:extLst>
      <p:ext uri="{BB962C8B-B14F-4D97-AF65-F5344CB8AC3E}">
        <p14:creationId xmlns:p14="http://schemas.microsoft.com/office/powerpoint/2010/main" val="92245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700E-D9D3-42CD-820C-DAD3B6685217}"/>
              </a:ext>
            </a:extLst>
          </p:cNvPr>
          <p:cNvSpPr>
            <a:spLocks noGrp="1"/>
          </p:cNvSpPr>
          <p:nvPr>
            <p:ph type="title"/>
          </p:nvPr>
        </p:nvSpPr>
        <p:spPr>
          <a:xfrm>
            <a:off x="137956" y="149990"/>
            <a:ext cx="11088124" cy="1381687"/>
          </a:xfrm>
          <a:solidFill>
            <a:schemeClr val="bg1"/>
          </a:solidFill>
        </p:spPr>
        <p:txBody>
          <a:bodyPr/>
          <a:lstStyle/>
          <a:p>
            <a:pPr algn="ctr"/>
            <a:br>
              <a:rPr lang="en-US" sz="2800" b="1" i="0" dirty="0"/>
            </a:br>
            <a:r>
              <a:rPr lang="en-US" sz="2800" b="1" i="0" dirty="0"/>
              <a:t>Proposed PMNCH advocacy goals for 2022</a:t>
            </a:r>
            <a:br>
              <a:rPr lang="en-US" sz="2800" dirty="0"/>
            </a:br>
            <a:br>
              <a:rPr lang="en-US" sz="2800" dirty="0"/>
            </a:br>
            <a:endParaRPr lang="en-GB" sz="2800" dirty="0"/>
          </a:p>
        </p:txBody>
      </p:sp>
      <p:sp>
        <p:nvSpPr>
          <p:cNvPr id="5" name="Text Placeholder 4">
            <a:extLst>
              <a:ext uri="{FF2B5EF4-FFF2-40B4-BE49-F238E27FC236}">
                <a16:creationId xmlns:a16="http://schemas.microsoft.com/office/drawing/2014/main" id="{87521487-D1EC-431A-B4E1-7D60070DC1F0}"/>
              </a:ext>
            </a:extLst>
          </p:cNvPr>
          <p:cNvSpPr>
            <a:spLocks noGrp="1"/>
          </p:cNvSpPr>
          <p:nvPr>
            <p:ph type="body" idx="1"/>
          </p:nvPr>
        </p:nvSpPr>
        <p:spPr>
          <a:xfrm>
            <a:off x="41421" y="1024038"/>
            <a:ext cx="12150579" cy="5112000"/>
          </a:xfrm>
        </p:spPr>
        <p:txBody>
          <a:bodyPr/>
          <a:lstStyle/>
          <a:p>
            <a:pPr marL="4572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571500" marR="0" indent="-457200">
              <a:spcBef>
                <a:spcPts val="600"/>
              </a:spcBef>
              <a:spcAft>
                <a:spcPts val="0"/>
              </a:spcAft>
              <a:buFont typeface="+mj-lt"/>
              <a:buAutoNum type="arabicPeriod"/>
            </a:pPr>
            <a:endParaRPr lang="en-US" sz="2600" dirty="0">
              <a:effectLst/>
              <a:ea typeface="Calibri" panose="020F0502020204030204" pitchFamily="34" charset="0"/>
            </a:endParaRPr>
          </a:p>
        </p:txBody>
      </p:sp>
      <p:graphicFrame>
        <p:nvGraphicFramePr>
          <p:cNvPr id="3" name="Table 3">
            <a:extLst>
              <a:ext uri="{FF2B5EF4-FFF2-40B4-BE49-F238E27FC236}">
                <a16:creationId xmlns:a16="http://schemas.microsoft.com/office/drawing/2014/main" id="{B9F30220-7D06-4D07-B88E-EEA095EF88B1}"/>
              </a:ext>
            </a:extLst>
          </p:cNvPr>
          <p:cNvGraphicFramePr>
            <a:graphicFrameLocks noGrp="1"/>
          </p:cNvGraphicFramePr>
          <p:nvPr/>
        </p:nvGraphicFramePr>
        <p:xfrm>
          <a:off x="1451090" y="961626"/>
          <a:ext cx="9986356" cy="5744464"/>
        </p:xfrm>
        <a:graphic>
          <a:graphicData uri="http://schemas.openxmlformats.org/drawingml/2006/table">
            <a:tbl>
              <a:tblPr firstRow="1" bandRow="1">
                <a:tableStyleId>{5C22544A-7EE6-4342-B048-85BDC9FD1C3A}</a:tableStyleId>
              </a:tblPr>
              <a:tblGrid>
                <a:gridCol w="513471">
                  <a:extLst>
                    <a:ext uri="{9D8B030D-6E8A-4147-A177-3AD203B41FA5}">
                      <a16:colId xmlns:a16="http://schemas.microsoft.com/office/drawing/2014/main" val="2046724970"/>
                    </a:ext>
                  </a:extLst>
                </a:gridCol>
                <a:gridCol w="9472885">
                  <a:extLst>
                    <a:ext uri="{9D8B030D-6E8A-4147-A177-3AD203B41FA5}">
                      <a16:colId xmlns:a16="http://schemas.microsoft.com/office/drawing/2014/main" val="3328149390"/>
                    </a:ext>
                  </a:extLst>
                </a:gridCol>
              </a:tblGrid>
              <a:tr h="362121">
                <a:tc>
                  <a:txBody>
                    <a:bodyPr/>
                    <a:lstStyle/>
                    <a:p>
                      <a:endParaRPr lang="en-US" dirty="0"/>
                    </a:p>
                  </a:txBody>
                  <a:tcPr/>
                </a:tc>
                <a:tc>
                  <a:txBody>
                    <a:bodyPr/>
                    <a:lstStyle/>
                    <a:p>
                      <a:r>
                        <a:rPr lang="en-US" dirty="0"/>
                        <a:t>Recommendations</a:t>
                      </a:r>
                    </a:p>
                  </a:txBody>
                  <a:tcPr/>
                </a:tc>
                <a:extLst>
                  <a:ext uri="{0D108BD9-81ED-4DB2-BD59-A6C34878D82A}">
                    <a16:rowId xmlns:a16="http://schemas.microsoft.com/office/drawing/2014/main" val="4221673007"/>
                  </a:ext>
                </a:extLst>
              </a:tr>
              <a:tr h="991452">
                <a:tc>
                  <a:txBody>
                    <a:bodyPr/>
                    <a:lstStyle/>
                    <a:p>
                      <a:r>
                        <a:rPr lang="it-IT" b="1" dirty="0"/>
                        <a:t>1</a:t>
                      </a:r>
                      <a:endParaRPr lang="en-US" b="1" dirty="0"/>
                    </a:p>
                  </a:txBody>
                  <a:tcPr/>
                </a:tc>
                <a:tc>
                  <a:txBody>
                    <a:bodyPr/>
                    <a:lstStyle/>
                    <a:p>
                      <a:r>
                        <a:rPr lang="en-US" b="1" dirty="0"/>
                        <a:t>Maintain support for the PMNCH COVID-19 Call to Action</a:t>
                      </a:r>
                    </a:p>
                    <a:p>
                      <a:r>
                        <a:rPr lang="en-US" i="1" dirty="0"/>
                        <a:t>Especially: </a:t>
                      </a:r>
                    </a:p>
                    <a:p>
                      <a:r>
                        <a:rPr lang="en-US" b="1" dirty="0"/>
                        <a:t>Ask 1 </a:t>
                      </a:r>
                      <a:r>
                        <a:rPr lang="en-US" dirty="0"/>
                        <a:t>(</a:t>
                      </a:r>
                      <a:r>
                        <a:rPr lang="en-US" i="1" dirty="0"/>
                        <a:t>protect SRMNCAH services</a:t>
                      </a:r>
                      <a:r>
                        <a:rPr lang="en-US" dirty="0"/>
                        <a:t>), </a:t>
                      </a:r>
                      <a:r>
                        <a:rPr lang="en-US" b="1" dirty="0"/>
                        <a:t>Ask 2 </a:t>
                      </a:r>
                      <a:r>
                        <a:rPr lang="en-US" dirty="0"/>
                        <a:t>(</a:t>
                      </a:r>
                      <a:r>
                        <a:rPr lang="en-US" i="1" dirty="0"/>
                        <a:t>SRHR and gender</a:t>
                      </a:r>
                      <a:r>
                        <a:rPr lang="en-US" dirty="0"/>
                        <a:t>); </a:t>
                      </a:r>
                      <a:r>
                        <a:rPr lang="en-US" b="1" dirty="0"/>
                        <a:t>Ask 3 </a:t>
                      </a:r>
                      <a:r>
                        <a:rPr lang="en-US" dirty="0"/>
                        <a:t>(</a:t>
                      </a:r>
                      <a:r>
                        <a:rPr lang="en-US" i="1" dirty="0"/>
                        <a:t>Quality of care, including respectful care and community-based evidence for improved accountability)</a:t>
                      </a:r>
                      <a:endParaRPr lang="en-US" dirty="0"/>
                    </a:p>
                    <a:p>
                      <a:endParaRPr lang="en-US" dirty="0"/>
                    </a:p>
                    <a:p>
                      <a:r>
                        <a:rPr lang="en-US" i="1" dirty="0"/>
                        <a:t>Supported by: </a:t>
                      </a:r>
                    </a:p>
                    <a:p>
                      <a:r>
                        <a:rPr lang="en-US" b="1" dirty="0"/>
                        <a:t>Ask 4 </a:t>
                      </a:r>
                      <a:r>
                        <a:rPr lang="en-US" b="0" dirty="0"/>
                        <a:t>(support for healthcare workers, notably midwives and nurses)</a:t>
                      </a:r>
                      <a:r>
                        <a:rPr lang="en-US" b="1" dirty="0"/>
                        <a:t>, Ask 5 </a:t>
                      </a:r>
                      <a:r>
                        <a:rPr lang="en-US" b="0" dirty="0"/>
                        <a:t>(social protections, including enhanced data to support vulnerable groups)</a:t>
                      </a:r>
                      <a:r>
                        <a:rPr lang="en-US" b="1" dirty="0"/>
                        <a:t>, Ask 6 </a:t>
                      </a:r>
                      <a:r>
                        <a:rPr lang="en-US" b="0" dirty="0"/>
                        <a:t>(WASH)</a:t>
                      </a:r>
                      <a:r>
                        <a:rPr lang="en-US" b="1" dirty="0"/>
                        <a:t>, Ask 7 </a:t>
                      </a:r>
                      <a:r>
                        <a:rPr lang="en-US" b="0" dirty="0"/>
                        <a:t>(prevention of violence)</a:t>
                      </a:r>
                      <a:endParaRPr lang="en-US" b="1" dirty="0"/>
                    </a:p>
                  </a:txBody>
                  <a:tcPr/>
                </a:tc>
                <a:extLst>
                  <a:ext uri="{0D108BD9-81ED-4DB2-BD59-A6C34878D82A}">
                    <a16:rowId xmlns:a16="http://schemas.microsoft.com/office/drawing/2014/main" val="2999692301"/>
                  </a:ext>
                </a:extLst>
              </a:tr>
              <a:tr h="715264">
                <a:tc>
                  <a:txBody>
                    <a:bodyPr/>
                    <a:lstStyle/>
                    <a:p>
                      <a:r>
                        <a:rPr lang="it-IT" b="1" dirty="0"/>
                        <a:t>2</a:t>
                      </a:r>
                      <a:endParaRPr lang="en-US" b="1" dirty="0"/>
                    </a:p>
                  </a:txBody>
                  <a:tcPr/>
                </a:tc>
                <a:tc>
                  <a:txBody>
                    <a:bodyPr/>
                    <a:lstStyle/>
                    <a:p>
                      <a:r>
                        <a:rPr lang="en-US" b="1" dirty="0"/>
                        <a:t>Increase focus on WCA within UHC/PHC, improving equity and access </a:t>
                      </a:r>
                      <a:r>
                        <a:rPr lang="en-US" b="1" i="0" dirty="0"/>
                        <a:t>to “build back better” </a:t>
                      </a:r>
                      <a:r>
                        <a:rPr lang="en-US" i="1" dirty="0"/>
                        <a:t>Increase focus on vulnerable and marginalized groups, including greater attention to vaccine access</a:t>
                      </a:r>
                    </a:p>
                  </a:txBody>
                  <a:tcPr/>
                </a:tc>
                <a:extLst>
                  <a:ext uri="{0D108BD9-81ED-4DB2-BD59-A6C34878D82A}">
                    <a16:rowId xmlns:a16="http://schemas.microsoft.com/office/drawing/2014/main" val="3270507487"/>
                  </a:ext>
                </a:extLst>
              </a:tr>
              <a:tr h="899406">
                <a:tc>
                  <a:txBody>
                    <a:bodyPr/>
                    <a:lstStyle/>
                    <a:p>
                      <a:r>
                        <a:rPr lang="it-IT" b="1" dirty="0"/>
                        <a:t>3</a:t>
                      </a:r>
                      <a:endParaRPr lang="en-US" b="1" dirty="0"/>
                    </a:p>
                  </a:txBody>
                  <a:tcPr/>
                </a:tc>
                <a:tc>
                  <a:txBody>
                    <a:bodyPr/>
                    <a:lstStyle/>
                    <a:p>
                      <a:r>
                        <a:rPr lang="en-US" b="1" dirty="0"/>
                        <a:t>Increase focus on adolescent well-being</a:t>
                      </a:r>
                    </a:p>
                    <a:p>
                      <a:r>
                        <a:rPr lang="en-US" b="0" i="1" dirty="0"/>
                        <a:t>Including a sub-focus on planetary health, as well as mental health, reflecting key advocacy priorities of young people themselves</a:t>
                      </a:r>
                    </a:p>
                  </a:txBody>
                  <a:tcPr/>
                </a:tc>
                <a:extLst>
                  <a:ext uri="{0D108BD9-81ED-4DB2-BD59-A6C34878D82A}">
                    <a16:rowId xmlns:a16="http://schemas.microsoft.com/office/drawing/2014/main" val="164567731"/>
                  </a:ext>
                </a:extLst>
              </a:tr>
              <a:tr h="633712">
                <a:tc>
                  <a:txBody>
                    <a:bodyPr/>
                    <a:lstStyle/>
                    <a:p>
                      <a:r>
                        <a:rPr lang="it-IT" b="1" dirty="0"/>
                        <a:t>4</a:t>
                      </a:r>
                      <a:endParaRPr lang="en-US" b="1" dirty="0"/>
                    </a:p>
                  </a:txBody>
                  <a:tcPr/>
                </a:tc>
                <a:tc>
                  <a:txBody>
                    <a:bodyPr/>
                    <a:lstStyle/>
                    <a:p>
                      <a:r>
                        <a:rPr lang="en-US" sz="1800" b="1" kern="1200" dirty="0">
                          <a:solidFill>
                            <a:schemeClr val="dk1"/>
                          </a:solidFill>
                          <a:effectLst/>
                          <a:latin typeface="+mn-lt"/>
                          <a:ea typeface="+mn-ea"/>
                          <a:cs typeface="+mn-cs"/>
                        </a:rPr>
                        <a:t>Increase focus on ending preventable maternal and newborn deaths and stillbirths</a:t>
                      </a:r>
                    </a:p>
                    <a:p>
                      <a:r>
                        <a:rPr lang="en-US" i="1" dirty="0"/>
                        <a:t>Seizing the opportunity of new estimates in 2022 on preterm birth and low birthweight; </a:t>
                      </a:r>
                      <a:r>
                        <a:rPr lang="en-US" sz="1800" i="1" kern="1200" dirty="0">
                          <a:solidFill>
                            <a:schemeClr val="dk1"/>
                          </a:solidFill>
                          <a:effectLst/>
                          <a:latin typeface="+mn-lt"/>
                          <a:ea typeface="+mn-ea"/>
                          <a:cs typeface="+mn-cs"/>
                        </a:rPr>
                        <a:t>and the alignment of ENAP and EPMM progress tracking in countries in 2022, towards the first-ever combined report in 2023. </a:t>
                      </a:r>
                      <a:endParaRPr lang="en-US" i="1" dirty="0"/>
                    </a:p>
                  </a:txBody>
                  <a:tcPr/>
                </a:tc>
                <a:extLst>
                  <a:ext uri="{0D108BD9-81ED-4DB2-BD59-A6C34878D82A}">
                    <a16:rowId xmlns:a16="http://schemas.microsoft.com/office/drawing/2014/main" val="299894028"/>
                  </a:ext>
                </a:extLst>
              </a:tr>
            </a:tbl>
          </a:graphicData>
        </a:graphic>
      </p:graphicFrame>
    </p:spTree>
    <p:extLst>
      <p:ext uri="{BB962C8B-B14F-4D97-AF65-F5344CB8AC3E}">
        <p14:creationId xmlns:p14="http://schemas.microsoft.com/office/powerpoint/2010/main" val="190422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700E-D9D3-42CD-820C-DAD3B6685217}"/>
              </a:ext>
            </a:extLst>
          </p:cNvPr>
          <p:cNvSpPr>
            <a:spLocks noGrp="1"/>
          </p:cNvSpPr>
          <p:nvPr>
            <p:ph type="title"/>
          </p:nvPr>
        </p:nvSpPr>
        <p:spPr>
          <a:xfrm>
            <a:off x="315294" y="199868"/>
            <a:ext cx="11088124" cy="874048"/>
          </a:xfrm>
          <a:solidFill>
            <a:schemeClr val="bg1"/>
          </a:solidFill>
        </p:spPr>
        <p:txBody>
          <a:bodyPr/>
          <a:lstStyle/>
          <a:p>
            <a:pPr algn="ctr"/>
            <a:br>
              <a:rPr lang="en-US" sz="2800" b="1" i="0"/>
            </a:br>
            <a:r>
              <a:rPr lang="en-US" sz="2800" b="1" i="0"/>
              <a:t>Priority </a:t>
            </a:r>
            <a:r>
              <a:rPr lang="en-US" sz="2800" b="1" i="0" dirty="0"/>
              <a:t>strategic approaches, by goal, in 2022</a:t>
            </a:r>
            <a:br>
              <a:rPr lang="en-US" sz="2800" dirty="0"/>
            </a:br>
            <a:br>
              <a:rPr lang="en-US" sz="2800" dirty="0"/>
            </a:br>
            <a:endParaRPr lang="en-GB" sz="2800" dirty="0"/>
          </a:p>
        </p:txBody>
      </p:sp>
      <p:sp>
        <p:nvSpPr>
          <p:cNvPr id="5" name="Text Placeholder 4">
            <a:extLst>
              <a:ext uri="{FF2B5EF4-FFF2-40B4-BE49-F238E27FC236}">
                <a16:creationId xmlns:a16="http://schemas.microsoft.com/office/drawing/2014/main" id="{87521487-D1EC-431A-B4E1-7D60070DC1F0}"/>
              </a:ext>
            </a:extLst>
          </p:cNvPr>
          <p:cNvSpPr>
            <a:spLocks noGrp="1"/>
          </p:cNvSpPr>
          <p:nvPr>
            <p:ph type="body" idx="1"/>
          </p:nvPr>
        </p:nvSpPr>
        <p:spPr>
          <a:xfrm>
            <a:off x="41421" y="1024038"/>
            <a:ext cx="12150579" cy="5112000"/>
          </a:xfrm>
        </p:spPr>
        <p:txBody>
          <a:bodyPr/>
          <a:lstStyle/>
          <a:p>
            <a:pPr marL="4572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571500" marR="0" indent="-457200">
              <a:spcBef>
                <a:spcPts val="600"/>
              </a:spcBef>
              <a:spcAft>
                <a:spcPts val="0"/>
              </a:spcAft>
              <a:buFont typeface="+mj-lt"/>
              <a:buAutoNum type="arabicPeriod"/>
            </a:pPr>
            <a:endParaRPr lang="en-US" sz="2600" dirty="0">
              <a:effectLst/>
              <a:ea typeface="Calibri" panose="020F0502020204030204" pitchFamily="34" charset="0"/>
            </a:endParaRPr>
          </a:p>
        </p:txBody>
      </p:sp>
      <p:graphicFrame>
        <p:nvGraphicFramePr>
          <p:cNvPr id="3" name="Table 3">
            <a:extLst>
              <a:ext uri="{FF2B5EF4-FFF2-40B4-BE49-F238E27FC236}">
                <a16:creationId xmlns:a16="http://schemas.microsoft.com/office/drawing/2014/main" id="{B9F30220-7D06-4D07-B88E-EEA095EF88B1}"/>
              </a:ext>
            </a:extLst>
          </p:cNvPr>
          <p:cNvGraphicFramePr>
            <a:graphicFrameLocks noGrp="1"/>
          </p:cNvGraphicFramePr>
          <p:nvPr/>
        </p:nvGraphicFramePr>
        <p:xfrm>
          <a:off x="41421" y="721962"/>
          <a:ext cx="12109157" cy="6136037"/>
        </p:xfrm>
        <a:graphic>
          <a:graphicData uri="http://schemas.openxmlformats.org/drawingml/2006/table">
            <a:tbl>
              <a:tblPr firstRow="1" bandRow="1">
                <a:tableStyleId>{5C22544A-7EE6-4342-B048-85BDC9FD1C3A}</a:tableStyleId>
              </a:tblPr>
              <a:tblGrid>
                <a:gridCol w="1555902">
                  <a:extLst>
                    <a:ext uri="{9D8B030D-6E8A-4147-A177-3AD203B41FA5}">
                      <a16:colId xmlns:a16="http://schemas.microsoft.com/office/drawing/2014/main" val="3328149390"/>
                    </a:ext>
                  </a:extLst>
                </a:gridCol>
                <a:gridCol w="4299633">
                  <a:extLst>
                    <a:ext uri="{9D8B030D-6E8A-4147-A177-3AD203B41FA5}">
                      <a16:colId xmlns:a16="http://schemas.microsoft.com/office/drawing/2014/main" val="2665042002"/>
                    </a:ext>
                  </a:extLst>
                </a:gridCol>
                <a:gridCol w="3126811">
                  <a:extLst>
                    <a:ext uri="{9D8B030D-6E8A-4147-A177-3AD203B41FA5}">
                      <a16:colId xmlns:a16="http://schemas.microsoft.com/office/drawing/2014/main" val="279421356"/>
                    </a:ext>
                  </a:extLst>
                </a:gridCol>
                <a:gridCol w="3126811">
                  <a:extLst>
                    <a:ext uri="{9D8B030D-6E8A-4147-A177-3AD203B41FA5}">
                      <a16:colId xmlns:a16="http://schemas.microsoft.com/office/drawing/2014/main" val="805380343"/>
                    </a:ext>
                  </a:extLst>
                </a:gridCol>
              </a:tblGrid>
              <a:tr h="336437">
                <a:tc>
                  <a:txBody>
                    <a:bodyPr/>
                    <a:lstStyle/>
                    <a:p>
                      <a:r>
                        <a:rPr lang="en-US" sz="1400" dirty="0"/>
                        <a:t>Goals</a:t>
                      </a:r>
                    </a:p>
                  </a:txBody>
                  <a:tcPr/>
                </a:tc>
                <a:tc>
                  <a:txBody>
                    <a:bodyPr/>
                    <a:lstStyle/>
                    <a:p>
                      <a:r>
                        <a:rPr lang="it-IT" sz="1400" dirty="0"/>
                        <a:t>Knowledge &amp; </a:t>
                      </a:r>
                      <a:r>
                        <a:rPr lang="it-IT" sz="1400" dirty="0" err="1"/>
                        <a:t>Evidence</a:t>
                      </a:r>
                      <a:endParaRPr lang="en-US" sz="1400" dirty="0"/>
                    </a:p>
                  </a:txBody>
                  <a:tcPr/>
                </a:tc>
                <a:tc>
                  <a:txBody>
                    <a:bodyPr/>
                    <a:lstStyle/>
                    <a:p>
                      <a:r>
                        <a:rPr lang="it-IT" sz="1400" dirty="0"/>
                        <a:t>Partner Engagement</a:t>
                      </a:r>
                      <a:endParaRPr lang="en-US" sz="1400" dirty="0"/>
                    </a:p>
                  </a:txBody>
                  <a:tcPr/>
                </a:tc>
                <a:tc>
                  <a:txBody>
                    <a:bodyPr/>
                    <a:lstStyle/>
                    <a:p>
                      <a:r>
                        <a:rPr lang="it-IT" sz="1400" dirty="0" err="1"/>
                        <a:t>Campaigns</a:t>
                      </a:r>
                      <a:r>
                        <a:rPr lang="it-IT" sz="1400" dirty="0"/>
                        <a:t> &amp; </a:t>
                      </a:r>
                      <a:r>
                        <a:rPr lang="it-IT" sz="1400" dirty="0" err="1"/>
                        <a:t>Outreach</a:t>
                      </a:r>
                      <a:endParaRPr lang="en-US" sz="1400" dirty="0"/>
                    </a:p>
                  </a:txBody>
                  <a:tcPr/>
                </a:tc>
                <a:extLst>
                  <a:ext uri="{0D108BD9-81ED-4DB2-BD59-A6C34878D82A}">
                    <a16:rowId xmlns:a16="http://schemas.microsoft.com/office/drawing/2014/main" val="4221673007"/>
                  </a:ext>
                </a:extLst>
              </a:tr>
              <a:tr h="1878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COVID-19 Call to Action (especially, Ask 1, Ask 2 and Ask 3)</a:t>
                      </a:r>
                      <a:endParaRPr lang="en-US" sz="1400" dirty="0"/>
                    </a:p>
                  </a:txBody>
                  <a:tcPr/>
                </a:tc>
                <a:tc>
                  <a:txBody>
                    <a:bodyPr/>
                    <a:lstStyle/>
                    <a:p>
                      <a:pPr marL="285750" indent="-285750">
                        <a:buFontTx/>
                        <a:buChar char="-"/>
                      </a:pPr>
                      <a:r>
                        <a:rPr lang="it-IT" sz="1400" dirty="0"/>
                        <a:t>Analysis, messaging and tools related to social, economic and health impacts of COVID-19 on women, children, adolescents;</a:t>
                      </a:r>
                    </a:p>
                    <a:p>
                      <a:pPr marL="285750" indent="-285750">
                        <a:buFontTx/>
                        <a:buChar char="-"/>
                      </a:pPr>
                      <a:r>
                        <a:rPr lang="it-IT" sz="1400" dirty="0"/>
                        <a:t>Monitoring and accountability evidence on Call to Action commitments</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i="1" dirty="0"/>
                        <a:t>Lives in the Balance 4 </a:t>
                      </a:r>
                      <a:r>
                        <a:rPr lang="it-IT" sz="1400" dirty="0"/>
                        <a:t>e-summit in 2022 to broaden and deepen partner engagement</a:t>
                      </a:r>
                      <a:endParaRPr lang="en-US" sz="1400" dirty="0"/>
                    </a:p>
                  </a:txBody>
                  <a:tcPr/>
                </a:tc>
                <a:tc>
                  <a:txBody>
                    <a:bodyPr/>
                    <a:lstStyle/>
                    <a:p>
                      <a:pPr marL="285750" indent="-285750">
                        <a:buFontTx/>
                        <a:buChar char="-"/>
                      </a:pPr>
                      <a:r>
                        <a:rPr lang="it-IT" sz="1400" dirty="0"/>
                        <a:t>COVID-19 Call to Action campaign outreach to national governments;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Amplify vaccine equity campaigns led by partners, calling for greater access for the most vulnerable </a:t>
                      </a:r>
                      <a:endParaRPr lang="en-US" sz="1400" dirty="0"/>
                    </a:p>
                    <a:p>
                      <a:pPr marL="285750" indent="-285750">
                        <a:buFontTx/>
                        <a:buChar char="-"/>
                      </a:pPr>
                      <a:endParaRPr lang="it-IT" sz="1400" dirty="0"/>
                    </a:p>
                  </a:txBody>
                  <a:tcPr/>
                </a:tc>
                <a:extLst>
                  <a:ext uri="{0D108BD9-81ED-4DB2-BD59-A6C34878D82A}">
                    <a16:rowId xmlns:a16="http://schemas.microsoft.com/office/drawing/2014/main" val="2999692301"/>
                  </a:ext>
                </a:extLst>
              </a:tr>
              <a:tr h="1205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WCAH within UHC/PHC, improving equity and access</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Global Investment Framework and country investment cases;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Community </a:t>
                      </a:r>
                      <a:r>
                        <a:rPr lang="it-IT" sz="1400" dirty="0" err="1"/>
                        <a:t>evidence</a:t>
                      </a:r>
                      <a:r>
                        <a:rPr lang="it-IT" sz="1400" dirty="0"/>
                        <a:t> and </a:t>
                      </a:r>
                      <a:r>
                        <a:rPr lang="it-IT" sz="1400" dirty="0" err="1"/>
                        <a:t>experience</a:t>
                      </a:r>
                      <a:r>
                        <a:rPr lang="it-IT" sz="1400" dirty="0"/>
                        <a:t> (</a:t>
                      </a:r>
                      <a:r>
                        <a:rPr lang="it-IT" sz="1400" dirty="0" err="1"/>
                        <a:t>focusing</a:t>
                      </a:r>
                      <a:r>
                        <a:rPr lang="it-IT" sz="1400" dirty="0"/>
                        <a:t> on the </a:t>
                      </a:r>
                      <a:r>
                        <a:rPr lang="it-IT" sz="1400" dirty="0" err="1"/>
                        <a:t>most</a:t>
                      </a:r>
                      <a:r>
                        <a:rPr lang="it-IT" sz="1400" dirty="0"/>
                        <a:t> </a:t>
                      </a:r>
                      <a:r>
                        <a:rPr lang="it-IT" sz="1400" dirty="0" err="1"/>
                        <a:t>impacted</a:t>
                      </a:r>
                      <a:r>
                        <a:rPr lang="it-IT" sz="1400" dirty="0"/>
                        <a:t>)</a:t>
                      </a:r>
                    </a:p>
                  </a:txBody>
                  <a:tcPr/>
                </a:tc>
                <a:tc>
                  <a:txBody>
                    <a:bodyPr/>
                    <a:lstStyle/>
                    <a:p>
                      <a:pPr marL="285750" indent="-285750">
                        <a:buFontTx/>
                        <a:buChar char="-"/>
                      </a:pPr>
                      <a:r>
                        <a:rPr lang="it-IT" sz="1400" i="0" dirty="0"/>
                        <a:t>Strengthen collaboration with UHC-focused partners (e.g. ACT-A, UHC Partnership, IPU)</a:t>
                      </a:r>
                    </a:p>
                    <a:p>
                      <a:pPr marL="0" indent="0">
                        <a:buFontTx/>
                        <a:buNone/>
                      </a:pPr>
                      <a:endParaRPr lang="en-US" sz="1400" i="0" dirty="0"/>
                    </a:p>
                  </a:txBody>
                  <a:tcPr/>
                </a:tc>
                <a:tc>
                  <a:txBody>
                    <a:bodyPr/>
                    <a:lstStyle/>
                    <a:p>
                      <a:pPr marL="285750" indent="-285750">
                        <a:buFontTx/>
                        <a:buChar char="-"/>
                      </a:pPr>
                      <a:r>
                        <a:rPr lang="it-IT" sz="1400" i="0" dirty="0"/>
                        <a:t>Champion engagement (Global Leaders Network)</a:t>
                      </a:r>
                    </a:p>
                    <a:p>
                      <a:pPr marL="0" indent="0">
                        <a:buFontTx/>
                        <a:buNone/>
                      </a:pPr>
                      <a:endParaRPr lang="en-US" sz="1400" i="1" dirty="0"/>
                    </a:p>
                  </a:txBody>
                  <a:tcPr/>
                </a:tc>
                <a:extLst>
                  <a:ext uri="{0D108BD9-81ED-4DB2-BD59-A6C34878D82A}">
                    <a16:rowId xmlns:a16="http://schemas.microsoft.com/office/drawing/2014/main" val="3270507487"/>
                  </a:ext>
                </a:extLst>
              </a:tr>
              <a:tr h="1205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Adolescent well-being</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BMJ Adolescent Well-Being series, including adolescent investment case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Digital and social media products</a:t>
                      </a:r>
                      <a:endParaRPr lang="en-US" sz="1400" dirty="0"/>
                    </a:p>
                    <a:p>
                      <a:endParaRPr lang="en-US" sz="1400" b="0" i="1" dirty="0"/>
                    </a:p>
                  </a:txBody>
                  <a:tcPr/>
                </a:tc>
                <a:tc>
                  <a:txBody>
                    <a:bodyPr/>
                    <a:lstStyle/>
                    <a:p>
                      <a:pPr marL="285750" indent="-285750">
                        <a:buFontTx/>
                        <a:buChar char="-"/>
                      </a:pPr>
                      <a:r>
                        <a:rPr lang="it-IT" sz="1400" b="0" i="0" dirty="0"/>
                        <a:t>Global Forum for Adolescents, supported by digital hubs</a:t>
                      </a:r>
                    </a:p>
                    <a:p>
                      <a:pPr marL="285750" indent="-285750">
                        <a:buFontTx/>
                        <a:buChar char="-"/>
                      </a:pPr>
                      <a:r>
                        <a:rPr lang="it-IT" sz="1400" b="0" i="0" dirty="0"/>
                        <a:t>Collaboration with </a:t>
                      </a:r>
                      <a:r>
                        <a:rPr lang="it-IT" sz="1400" b="0" i="0" dirty="0" err="1"/>
                        <a:t>youth</a:t>
                      </a:r>
                      <a:r>
                        <a:rPr lang="it-IT" sz="1400" b="0" i="0" dirty="0"/>
                        <a:t> and  non-health partners to </a:t>
                      </a:r>
                      <a:r>
                        <a:rPr lang="it-IT" sz="1400" b="0" i="0" dirty="0" err="1"/>
                        <a:t>amplify</a:t>
                      </a:r>
                      <a:r>
                        <a:rPr lang="it-IT" sz="1400" b="0" i="0" dirty="0"/>
                        <a:t> </a:t>
                      </a:r>
                      <a:r>
                        <a:rPr lang="it-IT" sz="1400" b="0" i="0" dirty="0" err="1"/>
                        <a:t>messages</a:t>
                      </a:r>
                      <a:endParaRPr lang="en-US" sz="1400" b="0" i="0" dirty="0"/>
                    </a:p>
                  </a:txBody>
                  <a:tcPr/>
                </a:tc>
                <a:tc>
                  <a:txBody>
                    <a:bodyPr/>
                    <a:lstStyle/>
                    <a:p>
                      <a:pPr marL="285750" indent="-285750">
                        <a:buFontTx/>
                        <a:buChar char="-"/>
                      </a:pPr>
                      <a:r>
                        <a:rPr lang="it-IT" sz="1400" b="0" i="0" dirty="0"/>
                        <a:t>Call to Action for Adolescents campaign</a:t>
                      </a:r>
                    </a:p>
                    <a:p>
                      <a:pPr marL="0" indent="0">
                        <a:buFontTx/>
                        <a:buNone/>
                      </a:pPr>
                      <a:endParaRPr lang="en-US" sz="1400" b="0" i="0" dirty="0"/>
                    </a:p>
                  </a:txBody>
                  <a:tcPr/>
                </a:tc>
                <a:extLst>
                  <a:ext uri="{0D108BD9-81ED-4DB2-BD59-A6C34878D82A}">
                    <a16:rowId xmlns:a16="http://schemas.microsoft.com/office/drawing/2014/main" val="164567731"/>
                  </a:ext>
                </a:extLst>
              </a:tr>
              <a:tr h="151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Ending preventable maternal and newborn deaths </a:t>
                      </a:r>
                      <a:r>
                        <a:rPr lang="en-US" sz="1400" b="1"/>
                        <a:t>and stillbirths</a:t>
                      </a:r>
                      <a:endParaRPr lang="en-US" sz="1400" b="1" dirty="0"/>
                    </a:p>
                  </a:txBody>
                  <a:tcPr/>
                </a:tc>
                <a:tc>
                  <a:txBody>
                    <a:bodyPr/>
                    <a:lstStyle/>
                    <a:p>
                      <a:pPr marL="285750" indent="-285750">
                        <a:buFontTx/>
                        <a:buChar char="-"/>
                      </a:pPr>
                      <a:r>
                        <a:rPr lang="en-US" sz="1400" i="1" dirty="0"/>
                        <a:t>Born too Soon: The Decade Edition </a:t>
                      </a:r>
                      <a:r>
                        <a:rPr lang="en-US" sz="1400" i="0" dirty="0"/>
                        <a:t>(report, briefs, media products)</a:t>
                      </a:r>
                    </a:p>
                  </a:txBody>
                  <a:tcPr/>
                </a:tc>
                <a:tc>
                  <a:txBody>
                    <a:bodyPr/>
                    <a:lstStyle/>
                    <a:p>
                      <a:pPr marL="285750" indent="-285750">
                        <a:buFontTx/>
                        <a:buChar char="-"/>
                      </a:pPr>
                      <a:r>
                        <a:rPr lang="it-IT" sz="1400" i="0" dirty="0" err="1"/>
                        <a:t>Strengthen</a:t>
                      </a:r>
                      <a:r>
                        <a:rPr lang="it-IT" sz="1400" i="0" dirty="0"/>
                        <a:t> </a:t>
                      </a:r>
                      <a:r>
                        <a:rPr lang="it-IT" sz="1400" i="0" dirty="0" err="1"/>
                        <a:t>collaboration</a:t>
                      </a:r>
                      <a:r>
                        <a:rPr lang="it-IT" sz="1400" i="0" dirty="0"/>
                        <a:t> with </a:t>
                      </a:r>
                      <a:r>
                        <a:rPr lang="it-IT" sz="1400" i="0" dirty="0" err="1"/>
                        <a:t>maternal</a:t>
                      </a:r>
                      <a:r>
                        <a:rPr lang="it-IT" sz="1400" i="0" dirty="0"/>
                        <a:t> and </a:t>
                      </a:r>
                      <a:r>
                        <a:rPr lang="it-IT" sz="1400" i="0" dirty="0" err="1"/>
                        <a:t>newborn</a:t>
                      </a:r>
                      <a:r>
                        <a:rPr lang="it-IT" sz="1400" i="0" dirty="0"/>
                        <a:t> partnerships (e.g. ENAP, EPMM, AlignMNH, etc)</a:t>
                      </a:r>
                      <a:endParaRPr lang="en-US" sz="1400"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1400" dirty="0"/>
                        <a:t>COVID-19 Call to Action campaign (Ask 1 </a:t>
                      </a:r>
                      <a:r>
                        <a:rPr lang="it-IT" sz="1400" i="1" dirty="0"/>
                        <a:t>protect services)</a:t>
                      </a:r>
                      <a:endParaRPr lang="en-US" sz="1400" i="1" dirty="0"/>
                    </a:p>
                  </a:txBody>
                  <a:tcPr/>
                </a:tc>
                <a:extLst>
                  <a:ext uri="{0D108BD9-81ED-4DB2-BD59-A6C34878D82A}">
                    <a16:rowId xmlns:a16="http://schemas.microsoft.com/office/drawing/2014/main" val="299894028"/>
                  </a:ext>
                </a:extLst>
              </a:tr>
            </a:tbl>
          </a:graphicData>
        </a:graphic>
      </p:graphicFrame>
    </p:spTree>
    <p:extLst>
      <p:ext uri="{BB962C8B-B14F-4D97-AF65-F5344CB8AC3E}">
        <p14:creationId xmlns:p14="http://schemas.microsoft.com/office/powerpoint/2010/main" val="2479912781"/>
      </p:ext>
    </p:extLst>
  </p:cSld>
  <p:clrMapOvr>
    <a:masterClrMapping/>
  </p:clrMapOvr>
</p:sld>
</file>

<file path=ppt/theme/theme1.xml><?xml version="1.0" encoding="utf-8"?>
<a:theme xmlns:a="http://schemas.openxmlformats.org/drawingml/2006/main" name="1_Custom Design">
  <a:themeElements>
    <a:clrScheme name="Master Ring Palette ">
      <a:dk1>
        <a:srgbClr val="801980"/>
      </a:dk1>
      <a:lt1>
        <a:srgbClr val="FFFFFF"/>
      </a:lt1>
      <a:dk2>
        <a:srgbClr val="71D1D1"/>
      </a:dk2>
      <a:lt2>
        <a:srgbClr val="708947"/>
      </a:lt2>
      <a:accent1>
        <a:srgbClr val="FF00FF"/>
      </a:accent1>
      <a:accent2>
        <a:srgbClr val="CA00FF"/>
      </a:accent2>
      <a:accent3>
        <a:srgbClr val="9000FF"/>
      </a:accent3>
      <a:accent4>
        <a:srgbClr val="EDE611"/>
      </a:accent4>
      <a:accent5>
        <a:srgbClr val="79BC19"/>
      </a:accent5>
      <a:accent6>
        <a:srgbClr val="3361C2"/>
      </a:accent6>
      <a:hlink>
        <a:srgbClr val="F3BD0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Master Ring Palette ">
      <a:dk1>
        <a:srgbClr val="801980"/>
      </a:dk1>
      <a:lt1>
        <a:srgbClr val="FFFFFF"/>
      </a:lt1>
      <a:dk2>
        <a:srgbClr val="71D1D1"/>
      </a:dk2>
      <a:lt2>
        <a:srgbClr val="708947"/>
      </a:lt2>
      <a:accent1>
        <a:srgbClr val="FF00FF"/>
      </a:accent1>
      <a:accent2>
        <a:srgbClr val="CA00FF"/>
      </a:accent2>
      <a:accent3>
        <a:srgbClr val="9000FF"/>
      </a:accent3>
      <a:accent4>
        <a:srgbClr val="EDE611"/>
      </a:accent4>
      <a:accent5>
        <a:srgbClr val="79BC19"/>
      </a:accent5>
      <a:accent6>
        <a:srgbClr val="3361C2"/>
      </a:accent6>
      <a:hlink>
        <a:srgbClr val="F3BD0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ustom Design">
  <a:themeElements>
    <a:clrScheme name="Adolescent Partnership Ring">
      <a:dk1>
        <a:srgbClr val="383889"/>
      </a:dk1>
      <a:lt1>
        <a:srgbClr val="4F1891"/>
      </a:lt1>
      <a:dk2>
        <a:srgbClr val="F5E305"/>
      </a:dk2>
      <a:lt2>
        <a:srgbClr val="4134FC"/>
      </a:lt2>
      <a:accent1>
        <a:srgbClr val="99F505"/>
      </a:accent1>
      <a:accent2>
        <a:srgbClr val="CFDE06"/>
      </a:accent2>
      <a:accent3>
        <a:srgbClr val="9C13E5"/>
      </a:accent3>
      <a:accent4>
        <a:srgbClr val="F24F0F"/>
      </a:accent4>
      <a:accent5>
        <a:srgbClr val="911A7D"/>
      </a:accent5>
      <a:accent6>
        <a:srgbClr val="E51A1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ustom Design">
  <a:themeElements>
    <a:clrScheme name="Adolescent Partnership Ring">
      <a:dk1>
        <a:srgbClr val="383889"/>
      </a:dk1>
      <a:lt1>
        <a:srgbClr val="4F1891"/>
      </a:lt1>
      <a:dk2>
        <a:srgbClr val="F5E305"/>
      </a:dk2>
      <a:lt2>
        <a:srgbClr val="4134FC"/>
      </a:lt2>
      <a:accent1>
        <a:srgbClr val="99F505"/>
      </a:accent1>
      <a:accent2>
        <a:srgbClr val="CFDE06"/>
      </a:accent2>
      <a:accent3>
        <a:srgbClr val="9C13E5"/>
      </a:accent3>
      <a:accent4>
        <a:srgbClr val="F24F0F"/>
      </a:accent4>
      <a:accent5>
        <a:srgbClr val="911A7D"/>
      </a:accent5>
      <a:accent6>
        <a:srgbClr val="E51A1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ustom Design">
  <a:themeElements>
    <a:clrScheme name="SRHR Partnership RIng">
      <a:dk1>
        <a:srgbClr val="EDE611"/>
      </a:dk1>
      <a:lt1>
        <a:srgbClr val="911A7D"/>
      </a:lt1>
      <a:dk2>
        <a:srgbClr val="708947"/>
      </a:dk2>
      <a:lt2>
        <a:srgbClr val="F3BD0B"/>
      </a:lt2>
      <a:accent1>
        <a:srgbClr val="B31E12"/>
      </a:accent1>
      <a:accent2>
        <a:srgbClr val="3481FF"/>
      </a:accent2>
      <a:accent3>
        <a:srgbClr val="2FAEE8"/>
      </a:accent3>
      <a:accent4>
        <a:srgbClr val="00FFFF"/>
      </a:accent4>
      <a:accent5>
        <a:srgbClr val="DE2CBD"/>
      </a:accent5>
      <a:accent6>
        <a:srgbClr val="B31E12"/>
      </a:accent6>
      <a:hlink>
        <a:srgbClr val="79BC1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Custom Design">
  <a:themeElements>
    <a:clrScheme name="SRHR Partnership RIng">
      <a:dk1>
        <a:srgbClr val="EDE611"/>
      </a:dk1>
      <a:lt1>
        <a:srgbClr val="911A7D"/>
      </a:lt1>
      <a:dk2>
        <a:srgbClr val="708947"/>
      </a:dk2>
      <a:lt2>
        <a:srgbClr val="F3BD0B"/>
      </a:lt2>
      <a:accent1>
        <a:srgbClr val="B31E12"/>
      </a:accent1>
      <a:accent2>
        <a:srgbClr val="3481FF"/>
      </a:accent2>
      <a:accent3>
        <a:srgbClr val="2FAEE8"/>
      </a:accent3>
      <a:accent4>
        <a:srgbClr val="00FFFF"/>
      </a:accent4>
      <a:accent5>
        <a:srgbClr val="DE2CBD"/>
      </a:accent5>
      <a:accent6>
        <a:srgbClr val="B31E12"/>
      </a:accent6>
      <a:hlink>
        <a:srgbClr val="79BC1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MNCH Partnership Ring">
      <a:dk1>
        <a:srgbClr val="9000FF"/>
      </a:dk1>
      <a:lt1>
        <a:srgbClr val="708947"/>
      </a:lt1>
      <a:dk2>
        <a:srgbClr val="F24F0F"/>
      </a:dk2>
      <a:lt2>
        <a:srgbClr val="3A64C1"/>
      </a:lt2>
      <a:accent1>
        <a:srgbClr val="E8A20C"/>
      </a:accent1>
      <a:accent2>
        <a:srgbClr val="FF990D"/>
      </a:accent2>
      <a:accent3>
        <a:srgbClr val="FFC800"/>
      </a:accent3>
      <a:accent4>
        <a:srgbClr val="FFFB0D"/>
      </a:accent4>
      <a:accent5>
        <a:srgbClr val="5E97FC"/>
      </a:accent5>
      <a:accent6>
        <a:srgbClr val="9000FF"/>
      </a:accent6>
      <a:hlink>
        <a:srgbClr val="3A64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Custom Design">
  <a:themeElements>
    <a:clrScheme name="MNCH Partnership Ring">
      <a:dk1>
        <a:srgbClr val="9000FF"/>
      </a:dk1>
      <a:lt1>
        <a:srgbClr val="708947"/>
      </a:lt1>
      <a:dk2>
        <a:srgbClr val="F24F0F"/>
      </a:dk2>
      <a:lt2>
        <a:srgbClr val="3A64C1"/>
      </a:lt2>
      <a:accent1>
        <a:srgbClr val="E8A20C"/>
      </a:accent1>
      <a:accent2>
        <a:srgbClr val="FF990D"/>
      </a:accent2>
      <a:accent3>
        <a:srgbClr val="FFC800"/>
      </a:accent3>
      <a:accent4>
        <a:srgbClr val="FFFB0D"/>
      </a:accent4>
      <a:accent5>
        <a:srgbClr val="5E97FC"/>
      </a:accent5>
      <a:accent6>
        <a:srgbClr val="9000FF"/>
      </a:accent6>
      <a:hlink>
        <a:srgbClr val="3A64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8594321-dec0-4003-a966-ef40cbd098eb">
      <UserInfo>
        <DisplayName>EL HUSSEINY, Dina</DisplayName>
        <AccountId>23</AccountId>
        <AccountType/>
      </UserInfo>
      <UserInfo>
        <DisplayName>NOVCIC, Nebojsa</DisplayName>
        <AccountId>15</AccountId>
        <AccountType/>
      </UserInfo>
      <UserInfo>
        <DisplayName>GASPARRI, Giulia</DisplayName>
        <AccountId>171</AccountId>
        <AccountType/>
      </UserInfo>
    </SharedWithUsers>
    <Dateandtime xmlns="e1c863a2-e16f-4e9c-a400-0834992bd7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BECAAC3815B40BB8AA8393FC9BCAB" ma:contentTypeVersion="14" ma:contentTypeDescription="Create a new document." ma:contentTypeScope="" ma:versionID="0839a6185113b7649d1492c2535860a7">
  <xsd:schema xmlns:xsd="http://www.w3.org/2001/XMLSchema" xmlns:xs="http://www.w3.org/2001/XMLSchema" xmlns:p="http://schemas.microsoft.com/office/2006/metadata/properties" xmlns:ns2="e1c863a2-e16f-4e9c-a400-0834992bd7b2" xmlns:ns3="38594321-dec0-4003-a966-ef40cbd098eb" targetNamespace="http://schemas.microsoft.com/office/2006/metadata/properties" ma:root="true" ma:fieldsID="04da966bfd8759435674ce65b1d37bf3" ns2:_="" ns3:_="">
    <xsd:import namespace="e1c863a2-e16f-4e9c-a400-0834992bd7b2"/>
    <xsd:import namespace="38594321-dec0-4003-a966-ef40cbd098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Dateandtim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863a2-e16f-4e9c-a400-0834992bd7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ateandtime" ma:index="19" nillable="true" ma:displayName="Date and time" ma:format="DateTime" ma:internalName="Dateandtime">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594321-dec0-4003-a966-ef40cbd098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2995C4-0416-4C3D-9CED-849D3BEAEEBC}">
  <ds:schemaRefs>
    <ds:schemaRef ds:uri="http://schemas.microsoft.com/sharepoint/v3/contenttype/forms"/>
  </ds:schemaRefs>
</ds:datastoreItem>
</file>

<file path=customXml/itemProps2.xml><?xml version="1.0" encoding="utf-8"?>
<ds:datastoreItem xmlns:ds="http://schemas.openxmlformats.org/officeDocument/2006/customXml" ds:itemID="{FFE8BACE-E7E1-4547-B280-7C88957CBD7C}">
  <ds:schemaRefs>
    <ds:schemaRef ds:uri="http://purl.org/dc/terms/"/>
    <ds:schemaRef ds:uri="38594321-dec0-4003-a966-ef40cbd098eb"/>
    <ds:schemaRef ds:uri="http://schemas.microsoft.com/office/2006/documentManagement/types"/>
    <ds:schemaRef ds:uri="e1c863a2-e16f-4e9c-a400-0834992bd7b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27178BF-DBB5-4832-9DBD-4921C01AD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863a2-e16f-4e9c-a400-0834992bd7b2"/>
    <ds:schemaRef ds:uri="38594321-dec0-4003-a966-ef40cbd09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1368</TotalTime>
  <Words>1703</Words>
  <Application>Microsoft Macintosh PowerPoint</Application>
  <PresentationFormat>Widescreen</PresentationFormat>
  <Paragraphs>97</Paragraphs>
  <Slides>4</Slides>
  <Notes>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vt:i4>
      </vt:variant>
    </vt:vector>
  </HeadingPairs>
  <TitlesOfParts>
    <vt:vector size="17" baseType="lpstr">
      <vt:lpstr>Arial</vt:lpstr>
      <vt:lpstr>Calibri</vt:lpstr>
      <vt:lpstr>Calibri Light</vt:lpstr>
      <vt:lpstr>Georgia</vt:lpstr>
      <vt:lpstr>Wingdings</vt:lpstr>
      <vt:lpstr>1_Custom Design</vt:lpstr>
      <vt:lpstr>2_Custom Design</vt:lpstr>
      <vt:lpstr>9_Custom Design</vt:lpstr>
      <vt:lpstr>10_Custom Design</vt:lpstr>
      <vt:lpstr>11_Custom Design</vt:lpstr>
      <vt:lpstr>12_Custom Design</vt:lpstr>
      <vt:lpstr>13_Custom Design</vt:lpstr>
      <vt:lpstr>14_Custom Design</vt:lpstr>
      <vt:lpstr>Proposed PMNCH 2022 Advocacy Priorities  Feedback from consultations convened by the PMNCH Strategic Advocacy Committee</vt:lpstr>
      <vt:lpstr>PowerPoint Presentation</vt:lpstr>
      <vt:lpstr> Proposed PMNCH advocacy goals for 2022  </vt:lpstr>
      <vt:lpstr> Priority strategic approaches, by goal, in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Murat Jones-Güngör</cp:lastModifiedBy>
  <cp:revision>174</cp:revision>
  <cp:lastPrinted>2021-12-06T18:35:42Z</cp:lastPrinted>
  <dcterms:created xsi:type="dcterms:W3CDTF">2021-03-15T13:26:26Z</dcterms:created>
  <dcterms:modified xsi:type="dcterms:W3CDTF">2021-12-07T12:44:36Z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0x010100500BECAAC3815B40BB8AA8393FC9BCAB</vt:lpwstr>
  </property>
</Properties>
</file>