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63" r:id="rId2"/>
  </p:sldMasterIdLst>
  <p:notesMasterIdLst>
    <p:notesMasterId r:id="rId8"/>
  </p:notesMasterIdLst>
  <p:handoutMasterIdLst>
    <p:handoutMasterId r:id="rId9"/>
  </p:handoutMasterIdLst>
  <p:sldIdLst>
    <p:sldId id="275" r:id="rId3"/>
    <p:sldId id="331" r:id="rId4"/>
    <p:sldId id="375" r:id="rId5"/>
    <p:sldId id="372" r:id="rId6"/>
    <p:sldId id="376" r:id="rId7"/>
  </p:sldIdLst>
  <p:sldSz cx="9144000" cy="6858000" type="screen4x3"/>
  <p:notesSz cx="6735763" cy="98663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u="sng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u="sng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u="sng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u="sng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1B22"/>
    <a:srgbClr val="8CCB3D"/>
    <a:srgbClr val="FD7022"/>
    <a:srgbClr val="FFFFFF"/>
    <a:srgbClr val="8E47AD"/>
    <a:srgbClr val="7D329E"/>
    <a:srgbClr val="007EB9"/>
    <a:srgbClr val="D11151"/>
    <a:srgbClr val="EAC819"/>
    <a:srgbClr val="4D8A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29" autoAdjust="0"/>
    <p:restoredTop sz="74401" autoAdjust="0"/>
  </p:normalViewPr>
  <p:slideViewPr>
    <p:cSldViewPr>
      <p:cViewPr varScale="1">
        <p:scale>
          <a:sx n="71" d="100"/>
          <a:sy n="71" d="100"/>
        </p:scale>
        <p:origin x="-135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72" y="-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DY, Abir" userId="6c8b07fb-3f3e-4c5c-89b6-5018d9c00c3d" providerId="ADAL" clId="{F7A3453D-3495-4950-9D05-26C576BD9505}"/>
    <pc:docChg chg="custSel delSld modSld">
      <pc:chgData name="SHADY, Abir" userId="6c8b07fb-3f3e-4c5c-89b6-5018d9c00c3d" providerId="ADAL" clId="{F7A3453D-3495-4950-9D05-26C576BD9505}" dt="2018-12-10T14:39:29.776" v="37" actId="20577"/>
      <pc:docMkLst>
        <pc:docMk/>
      </pc:docMkLst>
      <pc:sldChg chg="addSp delSp modSp">
        <pc:chgData name="SHADY, Abir" userId="6c8b07fb-3f3e-4c5c-89b6-5018d9c00c3d" providerId="ADAL" clId="{F7A3453D-3495-4950-9D05-26C576BD9505}" dt="2018-12-10T14:38:23.535" v="1" actId="478"/>
        <pc:sldMkLst>
          <pc:docMk/>
          <pc:sldMk cId="397817674" sldId="331"/>
        </pc:sldMkLst>
        <pc:spChg chg="del mod">
          <ac:chgData name="SHADY, Abir" userId="6c8b07fb-3f3e-4c5c-89b6-5018d9c00c3d" providerId="ADAL" clId="{F7A3453D-3495-4950-9D05-26C576BD9505}" dt="2018-12-10T14:38:23.535" v="1" actId="478"/>
          <ac:spMkLst>
            <pc:docMk/>
            <pc:sldMk cId="397817674" sldId="331"/>
            <ac:spMk id="3" creationId="{3334DC09-953B-4A08-95DD-3E32952FF79B}"/>
          </ac:spMkLst>
        </pc:spChg>
        <pc:spChg chg="add mod">
          <ac:chgData name="SHADY, Abir" userId="6c8b07fb-3f3e-4c5c-89b6-5018d9c00c3d" providerId="ADAL" clId="{F7A3453D-3495-4950-9D05-26C576BD9505}" dt="2018-12-10T14:38:23.535" v="1" actId="478"/>
          <ac:spMkLst>
            <pc:docMk/>
            <pc:sldMk cId="397817674" sldId="331"/>
            <ac:spMk id="5" creationId="{9DD1DFF2-A600-470D-810C-6FFF640D8C1D}"/>
          </ac:spMkLst>
        </pc:spChg>
      </pc:sldChg>
      <pc:sldChg chg="del">
        <pc:chgData name="SHADY, Abir" userId="6c8b07fb-3f3e-4c5c-89b6-5018d9c00c3d" providerId="ADAL" clId="{F7A3453D-3495-4950-9D05-26C576BD9505}" dt="2018-12-10T14:39:17.488" v="28" actId="2696"/>
        <pc:sldMkLst>
          <pc:docMk/>
          <pc:sldMk cId="3456321627" sldId="344"/>
        </pc:sldMkLst>
      </pc:sldChg>
      <pc:sldChg chg="modSp">
        <pc:chgData name="SHADY, Abir" userId="6c8b07fb-3f3e-4c5c-89b6-5018d9c00c3d" providerId="ADAL" clId="{F7A3453D-3495-4950-9D05-26C576BD9505}" dt="2018-12-10T14:39:29.776" v="37" actId="20577"/>
        <pc:sldMkLst>
          <pc:docMk/>
          <pc:sldMk cId="3720350701" sldId="357"/>
        </pc:sldMkLst>
        <pc:spChg chg="mod">
          <ac:chgData name="SHADY, Abir" userId="6c8b07fb-3f3e-4c5c-89b6-5018d9c00c3d" providerId="ADAL" clId="{F7A3453D-3495-4950-9D05-26C576BD9505}" dt="2018-12-10T14:39:29.776" v="37" actId="20577"/>
          <ac:spMkLst>
            <pc:docMk/>
            <pc:sldMk cId="3720350701" sldId="357"/>
            <ac:spMk id="7" creationId="{00000000-0000-0000-0000-000000000000}"/>
          </ac:spMkLst>
        </pc:spChg>
      </pc:sldChg>
      <pc:sldChg chg="del">
        <pc:chgData name="SHADY, Abir" userId="6c8b07fb-3f3e-4c5c-89b6-5018d9c00c3d" providerId="ADAL" clId="{F7A3453D-3495-4950-9D05-26C576BD9505}" dt="2018-12-10T14:39:12.649" v="20" actId="2696"/>
        <pc:sldMkLst>
          <pc:docMk/>
          <pc:sldMk cId="2100304277" sldId="359"/>
        </pc:sldMkLst>
      </pc:sldChg>
      <pc:sldChg chg="del">
        <pc:chgData name="SHADY, Abir" userId="6c8b07fb-3f3e-4c5c-89b6-5018d9c00c3d" providerId="ADAL" clId="{F7A3453D-3495-4950-9D05-26C576BD9505}" dt="2018-12-10T14:39:12.665" v="21" actId="2696"/>
        <pc:sldMkLst>
          <pc:docMk/>
          <pc:sldMk cId="235397862" sldId="362"/>
        </pc:sldMkLst>
      </pc:sldChg>
      <pc:sldChg chg="del">
        <pc:chgData name="SHADY, Abir" userId="6c8b07fb-3f3e-4c5c-89b6-5018d9c00c3d" providerId="ADAL" clId="{F7A3453D-3495-4950-9D05-26C576BD9505}" dt="2018-12-10T14:39:12.714" v="24" actId="2696"/>
        <pc:sldMkLst>
          <pc:docMk/>
          <pc:sldMk cId="1536141184" sldId="363"/>
        </pc:sldMkLst>
      </pc:sldChg>
      <pc:sldChg chg="del">
        <pc:chgData name="SHADY, Abir" userId="6c8b07fb-3f3e-4c5c-89b6-5018d9c00c3d" providerId="ADAL" clId="{F7A3453D-3495-4950-9D05-26C576BD9505}" dt="2018-12-10T14:39:12.730" v="26" actId="2696"/>
        <pc:sldMkLst>
          <pc:docMk/>
          <pc:sldMk cId="745343612" sldId="364"/>
        </pc:sldMkLst>
      </pc:sldChg>
      <pc:sldChg chg="del">
        <pc:chgData name="SHADY, Abir" userId="6c8b07fb-3f3e-4c5c-89b6-5018d9c00c3d" providerId="ADAL" clId="{F7A3453D-3495-4950-9D05-26C576BD9505}" dt="2018-12-10T14:39:12.535" v="11" actId="2696"/>
        <pc:sldMkLst>
          <pc:docMk/>
          <pc:sldMk cId="547476713" sldId="365"/>
        </pc:sldMkLst>
      </pc:sldChg>
      <pc:sldChg chg="del">
        <pc:chgData name="SHADY, Abir" userId="6c8b07fb-3f3e-4c5c-89b6-5018d9c00c3d" providerId="ADAL" clId="{F7A3453D-3495-4950-9D05-26C576BD9505}" dt="2018-12-10T14:39:12.681" v="22" actId="2696"/>
        <pc:sldMkLst>
          <pc:docMk/>
          <pc:sldMk cId="980606611" sldId="368"/>
        </pc:sldMkLst>
      </pc:sldChg>
      <pc:sldChg chg="del">
        <pc:chgData name="SHADY, Abir" userId="6c8b07fb-3f3e-4c5c-89b6-5018d9c00c3d" providerId="ADAL" clId="{F7A3453D-3495-4950-9D05-26C576BD9505}" dt="2018-12-10T14:39:12.714" v="25" actId="2696"/>
        <pc:sldMkLst>
          <pc:docMk/>
          <pc:sldMk cId="4014126561" sldId="369"/>
        </pc:sldMkLst>
      </pc:sldChg>
      <pc:sldChg chg="del">
        <pc:chgData name="SHADY, Abir" userId="6c8b07fb-3f3e-4c5c-89b6-5018d9c00c3d" providerId="ADAL" clId="{F7A3453D-3495-4950-9D05-26C576BD9505}" dt="2018-12-10T14:39:12.761" v="27" actId="2696"/>
        <pc:sldMkLst>
          <pc:docMk/>
          <pc:sldMk cId="2835296144" sldId="370"/>
        </pc:sldMkLst>
      </pc:sldChg>
      <pc:sldChg chg="del">
        <pc:chgData name="SHADY, Abir" userId="6c8b07fb-3f3e-4c5c-89b6-5018d9c00c3d" providerId="ADAL" clId="{F7A3453D-3495-4950-9D05-26C576BD9505}" dt="2018-12-10T14:39:12.699" v="23" actId="2696"/>
        <pc:sldMkLst>
          <pc:docMk/>
          <pc:sldMk cId="1463439011" sldId="371"/>
        </pc:sldMkLst>
      </pc:sldChg>
      <pc:sldChg chg="addSp delSp modSp modNotesTx">
        <pc:chgData name="SHADY, Abir" userId="6c8b07fb-3f3e-4c5c-89b6-5018d9c00c3d" providerId="ADAL" clId="{F7A3453D-3495-4950-9D05-26C576BD9505}" dt="2018-12-10T14:38:38.151" v="4" actId="20577"/>
        <pc:sldMkLst>
          <pc:docMk/>
          <pc:sldMk cId="1181953761" sldId="372"/>
        </pc:sldMkLst>
        <pc:spChg chg="mod">
          <ac:chgData name="SHADY, Abir" userId="6c8b07fb-3f3e-4c5c-89b6-5018d9c00c3d" providerId="ADAL" clId="{F7A3453D-3495-4950-9D05-26C576BD9505}" dt="2018-12-10T14:38:31.260" v="2" actId="20577"/>
          <ac:spMkLst>
            <pc:docMk/>
            <pc:sldMk cId="1181953761" sldId="372"/>
            <ac:spMk id="2" creationId="{5A66F219-B030-4B6E-876A-BE4C70999DF6}"/>
          </ac:spMkLst>
        </pc:spChg>
        <pc:spChg chg="del">
          <ac:chgData name="SHADY, Abir" userId="6c8b07fb-3f3e-4c5c-89b6-5018d9c00c3d" providerId="ADAL" clId="{F7A3453D-3495-4950-9D05-26C576BD9505}" dt="2018-12-10T14:38:34.448" v="3" actId="478"/>
          <ac:spMkLst>
            <pc:docMk/>
            <pc:sldMk cId="1181953761" sldId="372"/>
            <ac:spMk id="3" creationId="{3334DC09-953B-4A08-95DD-3E32952FF79B}"/>
          </ac:spMkLst>
        </pc:spChg>
        <pc:spChg chg="add mod">
          <ac:chgData name="SHADY, Abir" userId="6c8b07fb-3f3e-4c5c-89b6-5018d9c00c3d" providerId="ADAL" clId="{F7A3453D-3495-4950-9D05-26C576BD9505}" dt="2018-12-10T14:38:34.448" v="3" actId="478"/>
          <ac:spMkLst>
            <pc:docMk/>
            <pc:sldMk cId="1181953761" sldId="372"/>
            <ac:spMk id="5" creationId="{09F62DD1-A20A-47F8-A44D-4BB56FF81831}"/>
          </ac:spMkLst>
        </pc:spChg>
      </pc:sldChg>
      <pc:sldChg chg="addSp delSp modSp">
        <pc:chgData name="SHADY, Abir" userId="6c8b07fb-3f3e-4c5c-89b6-5018d9c00c3d" providerId="ADAL" clId="{F7A3453D-3495-4950-9D05-26C576BD9505}" dt="2018-12-10T14:38:48.168" v="6" actId="478"/>
        <pc:sldMkLst>
          <pc:docMk/>
          <pc:sldMk cId="1242277759" sldId="373"/>
        </pc:sldMkLst>
        <pc:spChg chg="mod">
          <ac:chgData name="SHADY, Abir" userId="6c8b07fb-3f3e-4c5c-89b6-5018d9c00c3d" providerId="ADAL" clId="{F7A3453D-3495-4950-9D05-26C576BD9505}" dt="2018-12-10T14:38:43.913" v="5" actId="20577"/>
          <ac:spMkLst>
            <pc:docMk/>
            <pc:sldMk cId="1242277759" sldId="373"/>
            <ac:spMk id="2" creationId="{5A66F219-B030-4B6E-876A-BE4C70999DF6}"/>
          </ac:spMkLst>
        </pc:spChg>
        <pc:spChg chg="del">
          <ac:chgData name="SHADY, Abir" userId="6c8b07fb-3f3e-4c5c-89b6-5018d9c00c3d" providerId="ADAL" clId="{F7A3453D-3495-4950-9D05-26C576BD9505}" dt="2018-12-10T14:38:48.168" v="6" actId="478"/>
          <ac:spMkLst>
            <pc:docMk/>
            <pc:sldMk cId="1242277759" sldId="373"/>
            <ac:spMk id="3" creationId="{3334DC09-953B-4A08-95DD-3E32952FF79B}"/>
          </ac:spMkLst>
        </pc:spChg>
        <pc:spChg chg="add mod">
          <ac:chgData name="SHADY, Abir" userId="6c8b07fb-3f3e-4c5c-89b6-5018d9c00c3d" providerId="ADAL" clId="{F7A3453D-3495-4950-9D05-26C576BD9505}" dt="2018-12-10T14:38:48.168" v="6" actId="478"/>
          <ac:spMkLst>
            <pc:docMk/>
            <pc:sldMk cId="1242277759" sldId="373"/>
            <ac:spMk id="5" creationId="{1C977F0F-BA39-4D71-8E98-E19B1C62B632}"/>
          </ac:spMkLst>
        </pc:spChg>
      </pc:sldChg>
      <pc:sldChg chg="addSp delSp modSp">
        <pc:chgData name="SHADY, Abir" userId="6c8b07fb-3f3e-4c5c-89b6-5018d9c00c3d" providerId="ADAL" clId="{F7A3453D-3495-4950-9D05-26C576BD9505}" dt="2018-12-10T14:38:57.824" v="8" actId="478"/>
        <pc:sldMkLst>
          <pc:docMk/>
          <pc:sldMk cId="3797414837" sldId="374"/>
        </pc:sldMkLst>
        <pc:spChg chg="mod">
          <ac:chgData name="SHADY, Abir" userId="6c8b07fb-3f3e-4c5c-89b6-5018d9c00c3d" providerId="ADAL" clId="{F7A3453D-3495-4950-9D05-26C576BD9505}" dt="2018-12-10T14:38:54.489" v="7" actId="20577"/>
          <ac:spMkLst>
            <pc:docMk/>
            <pc:sldMk cId="3797414837" sldId="374"/>
            <ac:spMk id="2" creationId="{5A66F219-B030-4B6E-876A-BE4C70999DF6}"/>
          </ac:spMkLst>
        </pc:spChg>
        <pc:spChg chg="del">
          <ac:chgData name="SHADY, Abir" userId="6c8b07fb-3f3e-4c5c-89b6-5018d9c00c3d" providerId="ADAL" clId="{F7A3453D-3495-4950-9D05-26C576BD9505}" dt="2018-12-10T14:38:57.824" v="8" actId="478"/>
          <ac:spMkLst>
            <pc:docMk/>
            <pc:sldMk cId="3797414837" sldId="374"/>
            <ac:spMk id="3" creationId="{3334DC09-953B-4A08-95DD-3E32952FF79B}"/>
          </ac:spMkLst>
        </pc:spChg>
        <pc:spChg chg="add mod">
          <ac:chgData name="SHADY, Abir" userId="6c8b07fb-3f3e-4c5c-89b6-5018d9c00c3d" providerId="ADAL" clId="{F7A3453D-3495-4950-9D05-26C576BD9505}" dt="2018-12-10T14:38:57.824" v="8" actId="478"/>
          <ac:spMkLst>
            <pc:docMk/>
            <pc:sldMk cId="3797414837" sldId="374"/>
            <ac:spMk id="5" creationId="{57D71421-6499-4D9D-860F-14ECFE917385}"/>
          </ac:spMkLst>
        </pc:spChg>
      </pc:sldChg>
      <pc:sldChg chg="del">
        <pc:chgData name="SHADY, Abir" userId="6c8b07fb-3f3e-4c5c-89b6-5018d9c00c3d" providerId="ADAL" clId="{F7A3453D-3495-4950-9D05-26C576BD9505}" dt="2018-12-10T14:39:12.520" v="10" actId="2696"/>
        <pc:sldMkLst>
          <pc:docMk/>
          <pc:sldMk cId="3762871748" sldId="375"/>
        </pc:sldMkLst>
      </pc:sldChg>
      <pc:sldChg chg="del">
        <pc:chgData name="SHADY, Abir" userId="6c8b07fb-3f3e-4c5c-89b6-5018d9c00c3d" providerId="ADAL" clId="{F7A3453D-3495-4950-9D05-26C576BD9505}" dt="2018-12-10T14:39:12.517" v="9" actId="2696"/>
        <pc:sldMkLst>
          <pc:docMk/>
          <pc:sldMk cId="1792012741" sldId="376"/>
        </pc:sldMkLst>
      </pc:sldChg>
      <pc:sldChg chg="del">
        <pc:chgData name="SHADY, Abir" userId="6c8b07fb-3f3e-4c5c-89b6-5018d9c00c3d" providerId="ADAL" clId="{F7A3453D-3495-4950-9D05-26C576BD9505}" dt="2018-12-10T14:39:12.567" v="14" actId="2696"/>
        <pc:sldMkLst>
          <pc:docMk/>
          <pc:sldMk cId="3496102580" sldId="377"/>
        </pc:sldMkLst>
      </pc:sldChg>
      <pc:sldChg chg="del">
        <pc:chgData name="SHADY, Abir" userId="6c8b07fb-3f3e-4c5c-89b6-5018d9c00c3d" providerId="ADAL" clId="{F7A3453D-3495-4950-9D05-26C576BD9505}" dt="2018-12-10T14:39:12.582" v="15" actId="2696"/>
        <pc:sldMkLst>
          <pc:docMk/>
          <pc:sldMk cId="3209001941" sldId="378"/>
        </pc:sldMkLst>
      </pc:sldChg>
      <pc:sldChg chg="del">
        <pc:chgData name="SHADY, Abir" userId="6c8b07fb-3f3e-4c5c-89b6-5018d9c00c3d" providerId="ADAL" clId="{F7A3453D-3495-4950-9D05-26C576BD9505}" dt="2018-12-10T14:39:12.598" v="16" actId="2696"/>
        <pc:sldMkLst>
          <pc:docMk/>
          <pc:sldMk cId="2600996510" sldId="379"/>
        </pc:sldMkLst>
      </pc:sldChg>
      <pc:sldChg chg="del">
        <pc:chgData name="SHADY, Abir" userId="6c8b07fb-3f3e-4c5c-89b6-5018d9c00c3d" providerId="ADAL" clId="{F7A3453D-3495-4950-9D05-26C576BD9505}" dt="2018-12-10T14:39:12.598" v="17" actId="2696"/>
        <pc:sldMkLst>
          <pc:docMk/>
          <pc:sldMk cId="3378277410" sldId="380"/>
        </pc:sldMkLst>
      </pc:sldChg>
      <pc:sldChg chg="del">
        <pc:chgData name="SHADY, Abir" userId="6c8b07fb-3f3e-4c5c-89b6-5018d9c00c3d" providerId="ADAL" clId="{F7A3453D-3495-4950-9D05-26C576BD9505}" dt="2018-12-10T14:39:12.614" v="18" actId="2696"/>
        <pc:sldMkLst>
          <pc:docMk/>
          <pc:sldMk cId="3378277410" sldId="381"/>
        </pc:sldMkLst>
      </pc:sldChg>
      <pc:sldChg chg="del">
        <pc:chgData name="SHADY, Abir" userId="6c8b07fb-3f3e-4c5c-89b6-5018d9c00c3d" providerId="ADAL" clId="{F7A3453D-3495-4950-9D05-26C576BD9505}" dt="2018-12-10T14:39:12.634" v="19" actId="2696"/>
        <pc:sldMkLst>
          <pc:docMk/>
          <pc:sldMk cId="3378277410" sldId="383"/>
        </pc:sldMkLst>
      </pc:sldChg>
      <pc:sldChg chg="del">
        <pc:chgData name="SHADY, Abir" userId="6c8b07fb-3f3e-4c5c-89b6-5018d9c00c3d" providerId="ADAL" clId="{F7A3453D-3495-4950-9D05-26C576BD9505}" dt="2018-12-10T14:39:12.551" v="12" actId="2696"/>
        <pc:sldMkLst>
          <pc:docMk/>
          <pc:sldMk cId="2449739713" sldId="384"/>
        </pc:sldMkLst>
      </pc:sldChg>
      <pc:sldChg chg="del">
        <pc:chgData name="SHADY, Abir" userId="6c8b07fb-3f3e-4c5c-89b6-5018d9c00c3d" providerId="ADAL" clId="{F7A3453D-3495-4950-9D05-26C576BD9505}" dt="2018-12-10T14:39:12.551" v="13" actId="2696"/>
        <pc:sldMkLst>
          <pc:docMk/>
          <pc:sldMk cId="2449739713" sldId="3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565" cy="493316"/>
          </a:xfrm>
          <a:prstGeom prst="rect">
            <a:avLst/>
          </a:prstGeom>
        </p:spPr>
        <p:txBody>
          <a:bodyPr vert="horz" wrap="square" lIns="91056" tIns="45528" rIns="91056" bIns="45528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14626" y="1"/>
            <a:ext cx="2919565" cy="493316"/>
          </a:xfrm>
          <a:prstGeom prst="rect">
            <a:avLst/>
          </a:prstGeom>
        </p:spPr>
        <p:txBody>
          <a:bodyPr vert="horz" wrap="square" lIns="91056" tIns="45528" rIns="91056" bIns="4552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E3B82F6-F03C-4A59-9462-57DE5DFCC6E4}" type="datetimeFigureOut">
              <a:rPr lang="it-IT"/>
              <a:pPr>
                <a:defRPr/>
              </a:pPr>
              <a:t>14/12/2018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371412"/>
            <a:ext cx="2919565" cy="493316"/>
          </a:xfrm>
          <a:prstGeom prst="rect">
            <a:avLst/>
          </a:prstGeom>
        </p:spPr>
        <p:txBody>
          <a:bodyPr vert="horz" wrap="square" lIns="91056" tIns="45528" rIns="91056" bIns="45528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14626" y="9371412"/>
            <a:ext cx="2919565" cy="493316"/>
          </a:xfrm>
          <a:prstGeom prst="rect">
            <a:avLst/>
          </a:prstGeom>
        </p:spPr>
        <p:txBody>
          <a:bodyPr vert="horz" wrap="square" lIns="91056" tIns="45528" rIns="91056" bIns="4552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94CD9D0-5CAF-4D90-809D-6017AA4D21F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3636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565" cy="493316"/>
          </a:xfrm>
          <a:prstGeom prst="rect">
            <a:avLst/>
          </a:prstGeom>
        </p:spPr>
        <p:txBody>
          <a:bodyPr vert="horz" wrap="square" lIns="91056" tIns="45528" rIns="91056" bIns="45528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14626" y="1"/>
            <a:ext cx="2919565" cy="493316"/>
          </a:xfrm>
          <a:prstGeom prst="rect">
            <a:avLst/>
          </a:prstGeom>
        </p:spPr>
        <p:txBody>
          <a:bodyPr vert="horz" wrap="square" lIns="91056" tIns="45528" rIns="91056" bIns="4552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0CAD046-AE72-47F9-A8CC-B109AC5A5CF7}" type="datetimeFigureOut">
              <a:rPr lang="it-IT"/>
              <a:pPr>
                <a:defRPr/>
              </a:pPr>
              <a:t>14/12/2018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56" tIns="45528" rIns="91056" bIns="45528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3262" y="4687292"/>
            <a:ext cx="5389240" cy="4439840"/>
          </a:xfrm>
          <a:prstGeom prst="rect">
            <a:avLst/>
          </a:prstGeom>
        </p:spPr>
        <p:txBody>
          <a:bodyPr vert="horz" lIns="91056" tIns="45528" rIns="91056" bIns="45528" rtlCol="0">
            <a:normAutofit/>
          </a:bodyPr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1412"/>
            <a:ext cx="2919565" cy="493316"/>
          </a:xfrm>
          <a:prstGeom prst="rect">
            <a:avLst/>
          </a:prstGeom>
        </p:spPr>
        <p:txBody>
          <a:bodyPr vert="horz" wrap="square" lIns="91056" tIns="45528" rIns="91056" bIns="45528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14626" y="9371412"/>
            <a:ext cx="2919565" cy="493316"/>
          </a:xfrm>
          <a:prstGeom prst="rect">
            <a:avLst/>
          </a:prstGeom>
        </p:spPr>
        <p:txBody>
          <a:bodyPr vert="horz" wrap="square" lIns="91056" tIns="45528" rIns="91056" bIns="4552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9EA1B28-AE22-4218-878C-76D15ADB2C3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9649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9830" indent="-284550" eaLnBrk="0" hangingPunct="0"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8199" indent="-227640" eaLnBrk="0" hangingPunct="0"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93479" indent="-227640" eaLnBrk="0" hangingPunct="0"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48759" indent="-227640" eaLnBrk="0" hangingPunct="0"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04039" indent="-22764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59318" indent="-22764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14598" indent="-22764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69878" indent="-22764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5C298E1-1E55-4D40-90F0-FCDDB3A0D073}" type="slidenum">
              <a:rPr lang="it-IT" sz="1200"/>
              <a:pPr eaLnBrk="1" hangingPunct="1"/>
              <a:t>1</a:t>
            </a:fld>
            <a:endParaRPr lang="it-IT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EA1B28-AE22-4218-878C-76D15ADB2C3E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2056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EA1B28-AE22-4218-878C-76D15ADB2C3E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2056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EA1B28-AE22-4218-878C-76D15ADB2C3E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2056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EA1B28-AE22-4218-878C-76D15ADB2C3E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2056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363" y="216000"/>
            <a:ext cx="8496000" cy="80803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60363" y="1080000"/>
            <a:ext cx="8496000" cy="51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113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360363" y="216000"/>
            <a:ext cx="84960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it-IT" dirty="0"/>
              <a:t>Fare clic per modificare lo stile del titolo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idx="1"/>
          </p:nvPr>
        </p:nvSpPr>
        <p:spPr bwMode="auto">
          <a:xfrm>
            <a:off x="360363" y="1080000"/>
            <a:ext cx="8496000" cy="51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3pPr>
              <a:defRPr/>
            </a:lvl3pPr>
            <a:lvl4pPr marL="1436688" indent="0">
              <a:buNone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85679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7478B-B121-415C-AE2D-D4ED40363FE6}" type="datetimeFigureOut">
              <a:rPr lang="it-IT"/>
              <a:pPr>
                <a:defRPr/>
              </a:pPr>
              <a:t>14/12/2018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D05D1-8AF9-4B03-A470-35ED4D7FBE7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021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363" y="1036638"/>
            <a:ext cx="8604125" cy="8080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60363" y="1916832"/>
            <a:ext cx="8604125" cy="446449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61710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360363" y="216000"/>
            <a:ext cx="84963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Fare clic per modificare lo stile del titolo</a:t>
            </a:r>
          </a:p>
        </p:txBody>
      </p:sp>
      <p:sp>
        <p:nvSpPr>
          <p:cNvPr id="1027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0363" y="1080000"/>
            <a:ext cx="8496300" cy="51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</p:txBody>
      </p:sp>
      <p:pic>
        <p:nvPicPr>
          <p:cNvPr id="7" name="Picture 8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6296752"/>
            <a:ext cx="1494665" cy="428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ounded Rectangle 7"/>
          <p:cNvSpPr/>
          <p:nvPr userDrawn="1"/>
        </p:nvSpPr>
        <p:spPr>
          <a:xfrm rot="16200000">
            <a:off x="-190554" y="9435"/>
            <a:ext cx="288032" cy="844042"/>
          </a:xfrm>
          <a:prstGeom prst="roundRect">
            <a:avLst>
              <a:gd name="adj" fmla="val 50000"/>
            </a:avLst>
          </a:prstGeom>
          <a:solidFill>
            <a:srgbClr val="FD7022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 userDrawn="1"/>
        </p:nvSpPr>
        <p:spPr>
          <a:xfrm rot="16200000">
            <a:off x="-230693" y="481622"/>
            <a:ext cx="288032" cy="619748"/>
          </a:xfrm>
          <a:prstGeom prst="roundRect">
            <a:avLst>
              <a:gd name="adj" fmla="val 50000"/>
            </a:avLst>
          </a:prstGeom>
          <a:solidFill>
            <a:srgbClr val="007EB9">
              <a:alpha val="30196"/>
            </a:srgb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 userDrawn="1"/>
        </p:nvSpPr>
        <p:spPr>
          <a:xfrm rot="16200000">
            <a:off x="8887837" y="6159195"/>
            <a:ext cx="288032" cy="844042"/>
          </a:xfrm>
          <a:prstGeom prst="roundRect">
            <a:avLst>
              <a:gd name="adj" fmla="val 50000"/>
            </a:avLst>
          </a:prstGeom>
          <a:solidFill>
            <a:srgbClr val="8CCB3D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 userDrawn="1"/>
        </p:nvSpPr>
        <p:spPr>
          <a:xfrm rot="16200000">
            <a:off x="8887837" y="5927438"/>
            <a:ext cx="288032" cy="619748"/>
          </a:xfrm>
          <a:prstGeom prst="roundRect">
            <a:avLst>
              <a:gd name="adj" fmla="val 50000"/>
            </a:avLst>
          </a:prstGeom>
          <a:solidFill>
            <a:srgbClr val="007EB9">
              <a:alpha val="30196"/>
            </a:srgb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1" name="TextBox 2"/>
          <p:cNvSpPr txBox="1">
            <a:spLocks noChangeArrowheads="1"/>
          </p:cNvSpPr>
          <p:nvPr userDrawn="1"/>
        </p:nvSpPr>
        <p:spPr bwMode="auto">
          <a:xfrm>
            <a:off x="8712200" y="6504223"/>
            <a:ext cx="431800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fld id="{1098111A-45DF-4685-9E7F-E37724A932C5}" type="slidenum">
              <a:rPr lang="it-IT" sz="1000" u="none">
                <a:solidFill>
                  <a:schemeClr val="bg1"/>
                </a:solidFill>
                <a:latin typeface="Gill Sans MT" pitchFamily="34" charset="0"/>
              </a:rPr>
              <a:pPr eaLnBrk="1" hangingPunct="1">
                <a:defRPr/>
              </a:pPr>
              <a:t>‹#›</a:t>
            </a:fld>
            <a:endParaRPr lang="en-US" sz="1000" u="none" dirty="0">
              <a:solidFill>
                <a:schemeClr val="bg1"/>
              </a:solidFill>
              <a:latin typeface="Gill Sans MT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4" r:id="rId2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8E47AD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8E47AD"/>
          </a:solidFill>
          <a:latin typeface="Gill Sans MT" pitchFamily="34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8E47AD"/>
          </a:solidFill>
          <a:latin typeface="Gill Sans MT" pitchFamily="34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8E47AD"/>
          </a:solidFill>
          <a:latin typeface="Gill Sans MT" pitchFamily="34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8E47AD"/>
          </a:solidFill>
          <a:latin typeface="Gill Sans MT" pitchFamily="34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8E47AD"/>
          </a:solidFill>
          <a:latin typeface="Gill Sans MT" pitchFamily="34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8E47AD"/>
          </a:solidFill>
          <a:latin typeface="Gill Sans MT" pitchFamily="34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8E47AD"/>
          </a:solidFill>
          <a:latin typeface="Gill Sans MT" pitchFamily="34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8E47AD"/>
          </a:solidFill>
          <a:latin typeface="Gill Sans MT" pitchFamily="34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Clr>
          <a:srgbClr val="7D4199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180975" algn="l" rtl="0" eaLnBrk="0" fontAlgn="base" hangingPunct="0">
        <a:spcBef>
          <a:spcPct val="20000"/>
        </a:spcBef>
        <a:spcAft>
          <a:spcPct val="0"/>
        </a:spcAft>
        <a:buClr>
          <a:srgbClr val="7D4199"/>
        </a:buClr>
        <a:buFont typeface="Arial" charset="0"/>
        <a:buChar char="-"/>
        <a:defRPr sz="2000">
          <a:solidFill>
            <a:schemeClr val="tx1"/>
          </a:solidFill>
          <a:latin typeface="+mn-lt"/>
          <a:cs typeface="+mn-cs"/>
        </a:defRPr>
      </a:lvl2pPr>
      <a:lvl3pPr marL="895350" indent="-174625" algn="l" rtl="0" eaLnBrk="0" fontAlgn="base" hangingPunct="0">
        <a:spcBef>
          <a:spcPct val="20000"/>
        </a:spcBef>
        <a:spcAft>
          <a:spcPct val="0"/>
        </a:spcAft>
        <a:buClr>
          <a:srgbClr val="7D4199"/>
        </a:buClr>
        <a:buChar char="o"/>
        <a:defRPr sz="2000">
          <a:solidFill>
            <a:schemeClr val="tx1"/>
          </a:solidFill>
          <a:latin typeface="+mn-lt"/>
          <a:cs typeface="+mn-cs"/>
        </a:defRPr>
      </a:lvl3pPr>
      <a:lvl4pPr marL="1665288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cs typeface="+mn-cs"/>
        </a:defRPr>
      </a:lvl4pPr>
      <a:lvl5pPr marL="2073275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5pPr>
      <a:lvl6pPr marL="25304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6pPr>
      <a:lvl7pPr marL="29876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7pPr>
      <a:lvl8pPr marL="34448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8pPr>
      <a:lvl9pPr marL="39020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3" t="9382" r="12447" b="5578"/>
          <a:stretch/>
        </p:blipFill>
        <p:spPr bwMode="auto">
          <a:xfrm>
            <a:off x="1351934" y="886356"/>
            <a:ext cx="3590814" cy="3559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Rectangle 2"/>
          <p:cNvSpPr>
            <a:spLocks noChangeArrowheads="1"/>
          </p:cNvSpPr>
          <p:nvPr/>
        </p:nvSpPr>
        <p:spPr bwMode="auto">
          <a:xfrm>
            <a:off x="201215" y="6597352"/>
            <a:ext cx="6527961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>
              <a:defRPr/>
            </a:pPr>
            <a:r>
              <a:rPr lang="en-US" sz="1050" i="1" u="none" dirty="0">
                <a:latin typeface="Gill Sans MT" pitchFamily="34" charset="0"/>
              </a:rPr>
              <a:t>Secretariat Hosted by the World Health Organization and Board Chaired ad interim by </a:t>
            </a:r>
            <a:r>
              <a:rPr lang="en-US" sz="1050" i="1" u="none" dirty="0" err="1">
                <a:latin typeface="Gill Sans MT" pitchFamily="34" charset="0"/>
              </a:rPr>
              <a:t>Ms</a:t>
            </a:r>
            <a:r>
              <a:rPr lang="en-US" sz="1050" i="1" u="none" dirty="0">
                <a:latin typeface="Gill Sans MT" pitchFamily="34" charset="0"/>
              </a:rPr>
              <a:t> Preeti Sudan, Government of India</a:t>
            </a:r>
            <a:endParaRPr lang="en-GB" sz="1050" i="1" u="none" dirty="0">
              <a:latin typeface="Gill Sans MT" pitchFamily="34" charset="0"/>
            </a:endParaRPr>
          </a:p>
        </p:txBody>
      </p:sp>
      <p:pic>
        <p:nvPicPr>
          <p:cNvPr id="2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69822" y="146992"/>
            <a:ext cx="1494665" cy="428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ounded Rectangle 15"/>
          <p:cNvSpPr/>
          <p:nvPr/>
        </p:nvSpPr>
        <p:spPr>
          <a:xfrm rot="19435480">
            <a:off x="8972286" y="3720353"/>
            <a:ext cx="288032" cy="853995"/>
          </a:xfrm>
          <a:prstGeom prst="roundRect">
            <a:avLst>
              <a:gd name="adj" fmla="val 50000"/>
            </a:avLst>
          </a:prstGeom>
          <a:solidFill>
            <a:srgbClr val="007EB9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19435480">
            <a:off x="8749959" y="3622728"/>
            <a:ext cx="288032" cy="1872208"/>
          </a:xfrm>
          <a:prstGeom prst="roundRect">
            <a:avLst>
              <a:gd name="adj" fmla="val 50000"/>
            </a:avLst>
          </a:prstGeom>
          <a:solidFill>
            <a:srgbClr val="FD7022">
              <a:alpha val="30196"/>
            </a:srgb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19435480">
            <a:off x="8656904" y="4198396"/>
            <a:ext cx="288032" cy="1872208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 rot="19435480">
            <a:off x="8632081" y="4877121"/>
            <a:ext cx="288032" cy="1872208"/>
          </a:xfrm>
          <a:prstGeom prst="roundRect">
            <a:avLst>
              <a:gd name="adj" fmla="val 50000"/>
            </a:avLst>
          </a:prstGeom>
          <a:solidFill>
            <a:srgbClr val="FFC000">
              <a:alpha val="29804"/>
            </a:srgb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 rot="19435480">
            <a:off x="8204995" y="4643892"/>
            <a:ext cx="288032" cy="2768940"/>
          </a:xfrm>
          <a:prstGeom prst="roundRect">
            <a:avLst>
              <a:gd name="adj" fmla="val 50000"/>
            </a:avLst>
          </a:prstGeom>
          <a:solidFill>
            <a:srgbClr val="8CCB3D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 rot="19435480">
            <a:off x="7660763" y="4651094"/>
            <a:ext cx="288032" cy="2693814"/>
          </a:xfrm>
          <a:prstGeom prst="roundRect">
            <a:avLst>
              <a:gd name="adj" fmla="val 50000"/>
            </a:avLst>
          </a:prstGeom>
          <a:solidFill>
            <a:srgbClr val="007EB9">
              <a:alpha val="29804"/>
            </a:srgb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 rot="19435480">
            <a:off x="7325807" y="5305536"/>
            <a:ext cx="288032" cy="1872208"/>
          </a:xfrm>
          <a:prstGeom prst="roundRect">
            <a:avLst>
              <a:gd name="adj" fmla="val 50000"/>
            </a:avLst>
          </a:prstGeom>
          <a:solidFill>
            <a:srgbClr val="FD7022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 rot="19435480">
            <a:off x="7102806" y="6048797"/>
            <a:ext cx="288032" cy="1199104"/>
          </a:xfrm>
          <a:prstGeom prst="roundRect">
            <a:avLst>
              <a:gd name="adj" fmla="val 50000"/>
            </a:avLst>
          </a:prstGeom>
          <a:solidFill>
            <a:srgbClr val="DF1B22">
              <a:alpha val="29804"/>
            </a:srgb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 rot="19435480">
            <a:off x="6585161" y="6043726"/>
            <a:ext cx="288032" cy="1251989"/>
          </a:xfrm>
          <a:prstGeom prst="roundRect">
            <a:avLst>
              <a:gd name="adj" fmla="val 50000"/>
            </a:avLst>
          </a:prstGeom>
          <a:solidFill>
            <a:srgbClr val="EAC819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13567" y="4674562"/>
            <a:ext cx="55305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none" dirty="0" smtClean="0">
                <a:latin typeface="Gill Sans MT" panose="020B0502020104020203" pitchFamily="34" charset="0"/>
              </a:rPr>
              <a:t>PMNCH funding – Dec 2017 to Dec 2018</a:t>
            </a:r>
          </a:p>
          <a:p>
            <a:endParaRPr lang="en-GB" sz="2000" i="1" u="none" dirty="0">
              <a:latin typeface="Gill Sans MT" panose="020B0502020104020203" pitchFamily="34" charset="0"/>
            </a:endParaRPr>
          </a:p>
          <a:p>
            <a:r>
              <a:rPr lang="en-GB" sz="2000" i="1" u="none" dirty="0" smtClean="0">
                <a:latin typeface="Gill Sans MT" panose="020B0502020104020203" pitchFamily="34" charset="0"/>
              </a:rPr>
              <a:t>Anders </a:t>
            </a:r>
            <a:r>
              <a:rPr lang="en-GB" sz="2000" i="1" u="none" dirty="0" smtClean="0">
                <a:latin typeface="Gill Sans MT" panose="020B0502020104020203" pitchFamily="34" charset="0"/>
              </a:rPr>
              <a:t>Nordström</a:t>
            </a:r>
          </a:p>
          <a:p>
            <a:r>
              <a:rPr lang="en-GB" sz="2000" i="1" u="none" dirty="0" smtClean="0">
                <a:latin typeface="Gill Sans MT" panose="020B0502020104020203" pitchFamily="34" charset="0"/>
              </a:rPr>
              <a:t>Chair, Strategy and Finance Committee</a:t>
            </a:r>
            <a:r>
              <a:rPr lang="en-GB" sz="2000" i="1" u="none" dirty="0" smtClean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  <a:endParaRPr lang="en-GB" sz="2000" i="1" u="none" dirty="0">
              <a:solidFill>
                <a:srgbClr val="FF0000"/>
              </a:solidFill>
              <a:latin typeface="Gill Sans MT" panose="020B0502020104020203" pitchFamily="34" charset="0"/>
            </a:endParaRPr>
          </a:p>
        </p:txBody>
      </p:sp>
      <p:sp>
        <p:nvSpPr>
          <p:cNvPr id="18" name="Text Box 20">
            <a:extLst>
              <a:ext uri="{FF2B5EF4-FFF2-40B4-BE49-F238E27FC236}">
                <a16:creationId xmlns:a16="http://schemas.microsoft.com/office/drawing/2014/main" xmlns="" id="{C57DF1B7-3FF5-4159-AC0D-D7DE6E8563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203" y="106660"/>
            <a:ext cx="2952750" cy="78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Aft>
                <a:spcPts val="400"/>
              </a:spcAft>
            </a:pPr>
            <a:r>
              <a:rPr lang="en-US" sz="1600" b="1" u="none" dirty="0">
                <a:latin typeface="Gill Sans MT" pitchFamily="34" charset="0"/>
              </a:rPr>
              <a:t>22</a:t>
            </a:r>
            <a:r>
              <a:rPr lang="en-US" sz="1600" b="1" u="none" baseline="30000" dirty="0">
                <a:latin typeface="Gill Sans MT" pitchFamily="34" charset="0"/>
              </a:rPr>
              <a:t>nd</a:t>
            </a:r>
            <a:r>
              <a:rPr lang="en-US" sz="1600" b="1" u="none" dirty="0">
                <a:latin typeface="Gill Sans MT" pitchFamily="34" charset="0"/>
              </a:rPr>
              <a:t> Board meeting</a:t>
            </a:r>
          </a:p>
          <a:p>
            <a:pPr eaLnBrk="1" hangingPunct="1">
              <a:spcAft>
                <a:spcPts val="400"/>
              </a:spcAft>
            </a:pPr>
            <a:r>
              <a:rPr lang="en-US" sz="1600" b="1" u="none" dirty="0">
                <a:latin typeface="Gill Sans MT" pitchFamily="34" charset="0"/>
              </a:rPr>
              <a:t>New Delhi, 14 December 2018</a:t>
            </a:r>
            <a:br>
              <a:rPr lang="en-US" sz="1600" b="1" u="none" dirty="0">
                <a:latin typeface="Gill Sans MT" pitchFamily="34" charset="0"/>
              </a:rPr>
            </a:br>
            <a:endParaRPr lang="it-IT" sz="1600" i="1" u="none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66F219-B030-4B6E-876A-BE4C7099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363" y="334926"/>
            <a:ext cx="8496000" cy="808037"/>
          </a:xfrm>
        </p:spPr>
        <p:txBody>
          <a:bodyPr/>
          <a:lstStyle/>
          <a:p>
            <a:pPr algn="l"/>
            <a:r>
              <a:rPr lang="en-US" sz="2800" dirty="0" smtClean="0"/>
              <a:t>Financial position in Dec 2017</a:t>
            </a:r>
            <a:endParaRPr lang="en-US" sz="2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3334DC09-953B-4A08-95DD-3E32952FF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007992"/>
            <a:ext cx="8518615" cy="62080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latin typeface="Calibri" panose="020F0502020204030204" pitchFamily="34" charset="0"/>
              </a:rPr>
              <a:t>Table showing confirmed / received resources as at Dec 2017 to support work in 2018 onwards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latin typeface="Calibri" panose="020F0502020204030204" pitchFamily="34" charset="0"/>
              </a:rPr>
              <a:t>Total funding available for work in 2018 onwards was US$ 13.7 million</a:t>
            </a:r>
            <a:endParaRPr lang="en-GB" dirty="0">
              <a:latin typeface="Calibri" panose="020F0502020204030204" pitchFamily="34" charset="0"/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4" y="2287159"/>
            <a:ext cx="8208910" cy="351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817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66F219-B030-4B6E-876A-BE4C7099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363" y="334926"/>
            <a:ext cx="8496000" cy="808037"/>
          </a:xfrm>
        </p:spPr>
        <p:txBody>
          <a:bodyPr/>
          <a:lstStyle/>
          <a:p>
            <a:pPr algn="l"/>
            <a:r>
              <a:rPr lang="en-US" sz="2800" dirty="0" smtClean="0"/>
              <a:t>Key updates over the last 12 months</a:t>
            </a:r>
            <a:endParaRPr lang="en-US" sz="2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3334DC09-953B-4A08-95DD-3E32952FF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007992"/>
            <a:ext cx="8518615" cy="62080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200" dirty="0" smtClean="0">
                <a:latin typeface="Calibri" panose="020F0502020204030204" pitchFamily="34" charset="0"/>
              </a:rPr>
              <a:t>Five new donors invested into PMNCH work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</a:rPr>
              <a:t>Bernard van Leer </a:t>
            </a:r>
            <a:r>
              <a:rPr lang="en-GB" dirty="0" smtClean="0">
                <a:latin typeface="Calibri" panose="020F0502020204030204" pitchFamily="34" charset="0"/>
              </a:rPr>
              <a:t>Foundation</a:t>
            </a:r>
            <a:endParaRPr lang="en-GB" dirty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</a:rPr>
              <a:t>Ford </a:t>
            </a:r>
            <a:r>
              <a:rPr lang="en-GB" dirty="0" smtClean="0">
                <a:latin typeface="Calibri" panose="020F0502020204030204" pitchFamily="34" charset="0"/>
              </a:rPr>
              <a:t>Foundation</a:t>
            </a:r>
            <a:endParaRPr lang="en-GB" dirty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Calibri"/>
              </a:rPr>
              <a:t>Global Financing </a:t>
            </a:r>
            <a:r>
              <a:rPr lang="en-US" dirty="0" smtClean="0">
                <a:solidFill>
                  <a:srgbClr val="000000"/>
                </a:solidFill>
                <a:latin typeface="Calibri"/>
              </a:rPr>
              <a:t>Facility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</a:rPr>
              <a:t>Merck for Mothers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</a:rPr>
              <a:t>Government of Switzerland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200" dirty="0" smtClean="0">
                <a:latin typeface="Calibri" panose="020F0502020204030204" pitchFamily="34" charset="0"/>
              </a:rPr>
              <a:t>Six existing donors provided new or increased their existing grants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</a:rPr>
              <a:t>Bill &amp; Melinda Gates Foundation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</a:rPr>
              <a:t>Children's Investment Fund Foundation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</a:rPr>
              <a:t>Government of Germany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</a:rPr>
              <a:t>Government of </a:t>
            </a:r>
            <a:r>
              <a:rPr lang="en-GB" dirty="0" smtClean="0">
                <a:latin typeface="Calibri" panose="020F0502020204030204" pitchFamily="34" charset="0"/>
              </a:rPr>
              <a:t>India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</a:rPr>
              <a:t>Government of Sweden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</a:rPr>
              <a:t>Government of the USA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200" dirty="0" smtClean="0">
                <a:latin typeface="Calibri" panose="020F0502020204030204" pitchFamily="34" charset="0"/>
              </a:rPr>
              <a:t>Total funding available for work in 2018 onwards increased by US$ 8 million, to US$ 21.7 million</a:t>
            </a:r>
            <a:endParaRPr lang="en-GB" sz="2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150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66F219-B030-4B6E-876A-BE4C7099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363" y="334926"/>
            <a:ext cx="8496000" cy="808037"/>
          </a:xfrm>
        </p:spPr>
        <p:txBody>
          <a:bodyPr/>
          <a:lstStyle/>
          <a:p>
            <a:pPr algn="l"/>
            <a:r>
              <a:rPr lang="en-US" sz="2800" dirty="0"/>
              <a:t> 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05597"/>
            <a:ext cx="7992888" cy="5203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5A66F219-B030-4B6E-876A-BE4C70999DF6}"/>
              </a:ext>
            </a:extLst>
          </p:cNvPr>
          <p:cNvSpPr txBox="1">
            <a:spLocks/>
          </p:cNvSpPr>
          <p:nvPr/>
        </p:nvSpPr>
        <p:spPr bwMode="auto">
          <a:xfrm>
            <a:off x="512763" y="487326"/>
            <a:ext cx="84960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E47AD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E47AD"/>
                </a:solidFill>
                <a:latin typeface="Gill Sans MT" pitchFamily="34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E47AD"/>
                </a:solidFill>
                <a:latin typeface="Gill Sans MT" pitchFamily="34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E47AD"/>
                </a:solidFill>
                <a:latin typeface="Gill Sans MT" pitchFamily="34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E47AD"/>
                </a:solidFill>
                <a:latin typeface="Gill Sans MT" pitchFamily="34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8E47AD"/>
                </a:solidFill>
                <a:latin typeface="Gill Sans MT" pitchFamily="34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8E47AD"/>
                </a:solidFill>
                <a:latin typeface="Gill Sans MT" pitchFamily="34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8E47AD"/>
                </a:solidFill>
                <a:latin typeface="Gill Sans MT" pitchFamily="34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8E47AD"/>
                </a:solidFill>
                <a:latin typeface="Gill Sans MT" pitchFamily="34" charset="0"/>
                <a:cs typeface="Arial" charset="0"/>
              </a:defRPr>
            </a:lvl9pPr>
          </a:lstStyle>
          <a:p>
            <a:pPr algn="l"/>
            <a:r>
              <a:rPr lang="en-US" sz="2800" u="none" dirty="0"/>
              <a:t>Financial position in Dec </a:t>
            </a:r>
            <a:r>
              <a:rPr lang="en-US" sz="2800" u="none" dirty="0" smtClean="0"/>
              <a:t>2018</a:t>
            </a:r>
            <a:endParaRPr lang="en-US" sz="2800" u="none" kern="0" dirty="0"/>
          </a:p>
        </p:txBody>
      </p:sp>
    </p:spTree>
    <p:extLst>
      <p:ext uri="{BB962C8B-B14F-4D97-AF65-F5344CB8AC3E}">
        <p14:creationId xmlns:p14="http://schemas.microsoft.com/office/powerpoint/2010/main" val="1181953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66F219-B030-4B6E-876A-BE4C7099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363" y="334926"/>
            <a:ext cx="8496000" cy="808037"/>
          </a:xfrm>
        </p:spPr>
        <p:txBody>
          <a:bodyPr/>
          <a:lstStyle/>
          <a:p>
            <a:pPr algn="l"/>
            <a:r>
              <a:rPr lang="en-GB" sz="2800" dirty="0" smtClean="0"/>
              <a:t>Funding gaps in 2019 and 2020</a:t>
            </a:r>
            <a:endParaRPr lang="en-US" sz="2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3334DC09-953B-4A08-95DD-3E32952FF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007992"/>
            <a:ext cx="8518615" cy="620808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200" dirty="0" smtClean="0">
                <a:latin typeface="Calibri" panose="020F0502020204030204" pitchFamily="34" charset="0"/>
              </a:rPr>
              <a:t>Funding gaps remain in 2019 and 2020 – the last two years of </a:t>
            </a:r>
            <a:r>
              <a:rPr lang="en-GB" sz="2200" dirty="0" err="1" smtClean="0">
                <a:latin typeface="Calibri" panose="020F0502020204030204" pitchFamily="34" charset="0"/>
              </a:rPr>
              <a:t>PMNCH’s</a:t>
            </a:r>
            <a:r>
              <a:rPr lang="en-GB" sz="2200" dirty="0" smtClean="0">
                <a:latin typeface="Calibri" panose="020F0502020204030204" pitchFamily="34" charset="0"/>
              </a:rPr>
              <a:t> current Business Plan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200" dirty="0" smtClean="0">
                <a:latin typeface="Calibri" panose="020F0502020204030204" pitchFamily="34" charset="0"/>
              </a:rPr>
              <a:t>In 2019, US$ 6.8 million is available to support the Partnership’s Essential Budget of US$ 10 million and Comprehensive of US$ 15 million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200" dirty="0" smtClean="0">
                <a:latin typeface="Calibri" panose="020F0502020204030204" pitchFamily="34" charset="0"/>
              </a:rPr>
              <a:t>Whilst the gap in 2020 is as expected larger, with US$ 3.7 million available to support the same budget levels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200" dirty="0" smtClean="0">
                <a:latin typeface="Calibri" panose="020F0502020204030204" pitchFamily="34" charset="0"/>
              </a:rPr>
              <a:t>Call upon all partners to work with the Secretariat to continue to strengthen interest and investment in our joint efforts to deliver on the 2018 to 2020 Business Plan</a:t>
            </a:r>
          </a:p>
          <a:p>
            <a:pPr marL="360363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347508"/>
      </p:ext>
    </p:extLst>
  </p:cSld>
  <p:clrMapOvr>
    <a:masterClrMapping/>
  </p:clrMapOvr>
</p:sld>
</file>

<file path=ppt/theme/theme1.xml><?xml version="1.0" encoding="utf-8"?>
<a:theme xmlns:a="http://schemas.openxmlformats.org/drawingml/2006/main" name="2_Personalizza struttura">
  <a:themeElements>
    <a:clrScheme name="2_Personalizza struttur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Personalizza struttura">
      <a:majorFont>
        <a:latin typeface="Gill Sans MT"/>
        <a:ea typeface=""/>
        <a:cs typeface="Arial"/>
      </a:majorFont>
      <a:minorFont>
        <a:latin typeface="Gill Sans MT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2_Personalizza struttur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ersonalizza struttur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ersonalizza struttur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ersonalizza struttur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ersonalizza struttur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ersonalizza struttur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ersonalizza struttur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19003</TotalTime>
  <Words>272</Words>
  <Application>Microsoft Office PowerPoint</Application>
  <PresentationFormat>On-screen Show (4:3)</PresentationFormat>
  <Paragraphs>37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2_Personalizza struttura</vt:lpstr>
      <vt:lpstr>Custom Design</vt:lpstr>
      <vt:lpstr>PowerPoint Presentation</vt:lpstr>
      <vt:lpstr>Financial position in Dec 2017</vt:lpstr>
      <vt:lpstr>Key updates over the last 12 months</vt:lpstr>
      <vt:lpstr> </vt:lpstr>
      <vt:lpstr>Funding gaps in 2019 and 2020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Beta</dc:creator>
  <cp:lastModifiedBy>NOVCIC, Nebojsa</cp:lastModifiedBy>
  <cp:revision>575</cp:revision>
  <cp:lastPrinted>2018-12-13T03:15:02Z</cp:lastPrinted>
  <dcterms:created xsi:type="dcterms:W3CDTF">2011-09-27T08:53:06Z</dcterms:created>
  <dcterms:modified xsi:type="dcterms:W3CDTF">2018-12-14T04:18:02Z</dcterms:modified>
</cp:coreProperties>
</file>